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7.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6"/>
  </p:notesMasterIdLst>
  <p:handoutMasterIdLst>
    <p:handoutMasterId r:id="rId47"/>
  </p:handoutMasterIdLst>
  <p:sldIdLst>
    <p:sldId id="325" r:id="rId5"/>
    <p:sldId id="326" r:id="rId6"/>
    <p:sldId id="327" r:id="rId7"/>
    <p:sldId id="328" r:id="rId8"/>
    <p:sldId id="329" r:id="rId9"/>
    <p:sldId id="330" r:id="rId10"/>
    <p:sldId id="331" r:id="rId11"/>
    <p:sldId id="332" r:id="rId12"/>
    <p:sldId id="333" r:id="rId13"/>
    <p:sldId id="334" r:id="rId14"/>
    <p:sldId id="335" r:id="rId15"/>
    <p:sldId id="336"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7" y="274"/>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D74EB9A-EABE-4203-B3B3-48E74BF78C69}" type="datetime1">
              <a:rPr lang="zh-CN" altLang="en-US" smtClean="0">
                <a:latin typeface="Microsoft YaHei UI" panose="020B0503020204020204" pitchFamily="34" charset="-122"/>
                <a:ea typeface="Microsoft YaHei UI" panose="020B0503020204020204" pitchFamily="34" charset="-122"/>
              </a:rPr>
              <a:t>2020/10/24</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0354338-D2CE-4AD9-88CC-F07324AF15B9}"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72537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8940A18-8B1C-4369-A2FF-1FB8AEA5CC91}" type="datetime1">
              <a:rPr lang="zh-CN" altLang="en-US" smtClean="0"/>
              <a:pPr/>
              <a:t>2020/10/24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394154B-F4A3-483A-917E-306EE56506CE}" type="slidenum">
              <a:rPr lang="en-US" altLang="zh-CN" noProof="0" smtClean="0"/>
              <a:pPr/>
              <a:t>‹#›</a:t>
            </a:fld>
            <a:endParaRPr lang="zh-CN" altLang="en-US" noProof="0"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0394154B-F4A3-483A-917E-306EE56506CE}"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49630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3016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383457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537959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270702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553641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4088126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439766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895876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83671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60707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0394154B-F4A3-483A-917E-306EE56506CE}"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62037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640621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084667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233874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729724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046616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291334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747558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434501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409800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04426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0394154B-F4A3-483A-917E-306EE56506CE}"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67583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124042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963377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565618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920369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551693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08619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256825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612099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490945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73445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23561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214369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323873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64271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4489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69694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35771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0394154B-F4A3-483A-917E-306EE56506CE}"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39882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589213" y="2514600"/>
            <a:ext cx="8915399" cy="2262781"/>
          </a:xfrm>
        </p:spPr>
        <p:txBody>
          <a:bodyPr rtlCol="0" anchor="b">
            <a:normAutofit/>
          </a:bodyPr>
          <a:lstStyle>
            <a:lvl1pPr>
              <a:defRPr sz="5400"/>
            </a:lvl1pPr>
          </a:lstStyle>
          <a:p>
            <a:pPr rtl="0"/>
            <a:r>
              <a:rPr lang="zh-CN" altLang="en-US" noProof="0" smtClean="0"/>
              <a:t>单击此处编辑母版标题样式</a:t>
            </a:r>
            <a:endParaRPr lang="zh-CN" altLang="en-US" noProof="0" dirty="0"/>
          </a:p>
        </p:txBody>
      </p:sp>
      <p:sp>
        <p:nvSpPr>
          <p:cNvPr id="3" name="副标题 2"/>
          <p:cNvSpPr>
            <a:spLocks noGrp="1"/>
          </p:cNvSpPr>
          <p:nvPr>
            <p:ph type="subTitle" idx="1"/>
          </p:nvPr>
        </p:nvSpPr>
        <p:spPr>
          <a:xfrm>
            <a:off x="2589213" y="4777379"/>
            <a:ext cx="8915399" cy="1126283"/>
          </a:xfrm>
        </p:spPr>
        <p:txBody>
          <a:bodyPr rtlCol="0"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smtClean="0"/>
              <a:t>单击以编辑母版副标题样式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74C2FB30-B95D-40D8-A323-3AC8D219791E}" type="datetime1">
              <a:rPr lang="zh-CN" altLang="en-US" smtClean="0"/>
              <a:pPr/>
              <a:t>2020/10/24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7" name="任意多边形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幻灯片编号占位符 5"/>
          <p:cNvSpPr>
            <a:spLocks noGrp="1"/>
          </p:cNvSpPr>
          <p:nvPr>
            <p:ph type="sldNum" sz="quarter" idx="12"/>
          </p:nvPr>
        </p:nvSpPr>
        <p:spPr>
          <a:xfrm>
            <a:off x="531812" y="4529540"/>
            <a:ext cx="779767" cy="365125"/>
          </a:xfrm>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标题 1"/>
          <p:cNvSpPr>
            <a:spLocks noGrp="1"/>
          </p:cNvSpPr>
          <p:nvPr>
            <p:ph type="title"/>
          </p:nvPr>
        </p:nvSpPr>
        <p:spPr>
          <a:xfrm>
            <a:off x="2589212" y="609600"/>
            <a:ext cx="8915399" cy="3117040"/>
          </a:xfrm>
        </p:spPr>
        <p:txBody>
          <a:bodyPr rtlCol="0" anchor="ctr">
            <a:normAutofit/>
          </a:bodyPr>
          <a:lstStyle>
            <a:lvl1pPr algn="l">
              <a:defRPr sz="4800" b="0" cap="none"/>
            </a:lvl1pPr>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smtClean="0"/>
              <a:t>编辑母版文本样式</a:t>
            </a:r>
          </a:p>
        </p:txBody>
      </p:sp>
      <p:sp>
        <p:nvSpPr>
          <p:cNvPr id="4" name="日期占位符 3"/>
          <p:cNvSpPr>
            <a:spLocks noGrp="1"/>
          </p:cNvSpPr>
          <p:nvPr>
            <p:ph type="dt" sz="half" idx="10"/>
          </p:nvPr>
        </p:nvSpPr>
        <p:spPr/>
        <p:txBody>
          <a:bodyPr rtlCol="0"/>
          <a:lstStyle>
            <a:lvl1pPr>
              <a:defRPr/>
            </a:lvl1pPr>
          </a:lstStyle>
          <a:p>
            <a:fld id="{34CE4FFB-75D5-450A-BD97-E52EFDE18CA2}" type="datetime1">
              <a:rPr lang="zh-CN" altLang="en-US" smtClean="0"/>
              <a:pPr/>
              <a:t>2020/10/24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9" name="任意多边形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幻灯片编号占位符 5"/>
          <p:cNvSpPr>
            <a:spLocks noGrp="1"/>
          </p:cNvSpPr>
          <p:nvPr>
            <p:ph type="sldNum" sz="quarter" idx="12"/>
          </p:nvPr>
        </p:nvSpPr>
        <p:spPr>
          <a:xfrm>
            <a:off x="531812" y="3244139"/>
            <a:ext cx="779767" cy="365125"/>
          </a:xfrm>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sp>
        <p:nvSpPr>
          <p:cNvPr id="2" name="标题 1"/>
          <p:cNvSpPr>
            <a:spLocks noGrp="1"/>
          </p:cNvSpPr>
          <p:nvPr>
            <p:ph type="title"/>
          </p:nvPr>
        </p:nvSpPr>
        <p:spPr>
          <a:xfrm>
            <a:off x="2849949" y="609600"/>
            <a:ext cx="8393926" cy="2895600"/>
          </a:xfrm>
        </p:spPr>
        <p:txBody>
          <a:bodyPr rtlCol="0" anchor="ctr">
            <a:normAutofit/>
          </a:bodyPr>
          <a:lstStyle>
            <a:lvl1pPr algn="l">
              <a:defRPr sz="4800" b="0" cap="none">
                <a:latin typeface="Microsoft YaHei UI" panose="020B0503020204020204" pitchFamily="34" charset="-122"/>
                <a:ea typeface="Microsoft YaHei UI" panose="020B0503020204020204" pitchFamily="34" charset="-122"/>
              </a:defRPr>
            </a:lvl1pPr>
          </a:lstStyle>
          <a:p>
            <a:pPr rtl="0"/>
            <a:r>
              <a:rPr lang="zh-CN" altLang="en-US" noProof="0" smtClean="0"/>
              <a:t>单击此处编辑母版标题样式</a:t>
            </a:r>
            <a:endParaRPr lang="zh-CN" altLang="en-US" noProof="0" dirty="0"/>
          </a:p>
        </p:txBody>
      </p:sp>
      <p:sp>
        <p:nvSpPr>
          <p:cNvPr id="13" name="文本占位符 9"/>
          <p:cNvSpPr>
            <a:spLocks noGrp="1"/>
          </p:cNvSpPr>
          <p:nvPr>
            <p:ph type="body" sz="quarter" idx="13"/>
          </p:nvPr>
        </p:nvSpPr>
        <p:spPr>
          <a:xfrm>
            <a:off x="3275012" y="3505200"/>
            <a:ext cx="7536554" cy="381000"/>
          </a:xfrm>
        </p:spPr>
        <p:txBody>
          <a:bodyPr rtlCol="0" anchor="ctr">
            <a:noAutofit/>
          </a:bodyPr>
          <a:lstStyle>
            <a:lvl1pPr marL="0" indent="0">
              <a:buFontTx/>
              <a:buNone/>
              <a:defRPr sz="1600">
                <a:solidFill>
                  <a:schemeClr val="tx1">
                    <a:lumMod val="50000"/>
                    <a:lumOff val="50000"/>
                  </a:schemeClr>
                </a:solidFill>
                <a:latin typeface="Microsoft YaHei UI" panose="020B0503020204020204" pitchFamily="34" charset="-122"/>
                <a:ea typeface="Microsoft YaHei UI"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smtClean="0"/>
              <a:t>编辑母版文本样式</a:t>
            </a:r>
          </a:p>
        </p:txBody>
      </p:sp>
      <p:sp>
        <p:nvSpPr>
          <p:cNvPr id="3" name="文本占位符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smtClean="0"/>
              <a:t>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F9863AA-D021-4461-900F-FA9392634CB8}" type="datetime1">
              <a:rPr lang="zh-CN" altLang="en-US" smtClean="0"/>
              <a:pPr/>
              <a:t>2020/10/24</a:t>
            </a:fld>
            <a:endParaRPr lang="zh-CN" altLang="en-US"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11" name="任意多边形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幻灯片编号占位符 5"/>
          <p:cNvSpPr>
            <a:spLocks noGrp="1"/>
          </p:cNvSpPr>
          <p:nvPr>
            <p:ph type="sldNum" sz="quarter" idx="12"/>
          </p:nvPr>
        </p:nvSpPr>
        <p:spPr>
          <a:xfrm>
            <a:off x="531812" y="3244139"/>
            <a:ext cx="779767" cy="365125"/>
          </a:xfrm>
        </p:spPr>
        <p:txBody>
          <a:bodyPr rtlCol="0"/>
          <a:lstStyle>
            <a:lvl1pPr>
              <a:defRPr>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dirty="0"/>
          </a:p>
        </p:txBody>
      </p:sp>
      <p:sp>
        <p:nvSpPr>
          <p:cNvPr id="14" name="文本框 13"/>
          <p:cNvSpPr txBox="1"/>
          <p:nvPr/>
        </p:nvSpPr>
        <p:spPr>
          <a:xfrm>
            <a:off x="2467652" y="648005"/>
            <a:ext cx="609600" cy="584776"/>
          </a:xfrm>
          <a:prstGeom prst="rect">
            <a:avLst/>
          </a:prstGeom>
        </p:spPr>
        <p:txBody>
          <a:bodyPr vert="horz" lIns="91440" tIns="45720" rIns="91440" bIns="45720" rtlCol="0" anchor="ctr">
            <a:noAutofit/>
          </a:bodyPr>
          <a:lstStyle/>
          <a:p>
            <a:pPr lvl="0" rtl="0"/>
            <a:r>
              <a:rPr lang="zh-CN" altLang="en-US" sz="8000" noProof="0" dirty="0">
                <a:ln w="3175" cmpd="sng">
                  <a:noFill/>
                </a:ln>
                <a:solidFill>
                  <a:schemeClr val="accent1"/>
                </a:solidFill>
                <a:effectLst/>
                <a:latin typeface="Microsoft YaHei UI" panose="020B0503020204020204" pitchFamily="34" charset="-122"/>
                <a:ea typeface="Microsoft YaHei UI" panose="020B0503020204020204" pitchFamily="34" charset="-122"/>
              </a:rPr>
              <a:t>“</a:t>
            </a:r>
          </a:p>
        </p:txBody>
      </p:sp>
      <p:sp>
        <p:nvSpPr>
          <p:cNvPr id="15" name="文本框 14"/>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zh-CN" altLang="en-US" sz="8000" noProof="0" dirty="0">
                <a:ln w="3175" cmpd="sng">
                  <a:noFill/>
                </a:ln>
                <a:solidFill>
                  <a:schemeClr val="accent1"/>
                </a:solidFill>
                <a:effectLst/>
                <a:latin typeface="Microsoft YaHei UI" panose="020B0503020204020204" pitchFamily="34" charset="-122"/>
                <a:ea typeface="Microsoft YaHei UI" panose="020B0503020204020204" pitchFamily="34" charset="-122"/>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2589213" y="2438400"/>
            <a:ext cx="8915400" cy="2724845"/>
          </a:xfrm>
        </p:spPr>
        <p:txBody>
          <a:bodyPr rtlCol="0" anchor="b">
            <a:normAutofit/>
          </a:bodyPr>
          <a:lstStyle>
            <a:lvl1pPr algn="l">
              <a:defRPr sz="4800" b="0"/>
            </a:lvl1pPr>
          </a:lstStyle>
          <a:p>
            <a:pPr rtl="0"/>
            <a:r>
              <a:rPr lang="zh-CN" altLang="en-US" noProof="0" smtClean="0"/>
              <a:t>单击此处编辑母版标题样式</a:t>
            </a:r>
            <a:endParaRPr lang="zh-CN" altLang="en-US" noProof="0" dirty="0"/>
          </a:p>
        </p:txBody>
      </p:sp>
      <p:sp>
        <p:nvSpPr>
          <p:cNvPr id="4" name="文本占位符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zh-CN" altLang="en-US" noProof="0" smtClean="0"/>
              <a:t>编辑母版文本样式</a:t>
            </a:r>
          </a:p>
        </p:txBody>
      </p:sp>
      <p:sp>
        <p:nvSpPr>
          <p:cNvPr id="5" name="日期占位符 4"/>
          <p:cNvSpPr>
            <a:spLocks noGrp="1"/>
          </p:cNvSpPr>
          <p:nvPr>
            <p:ph type="dt" sz="half" idx="10"/>
          </p:nvPr>
        </p:nvSpPr>
        <p:spPr/>
        <p:txBody>
          <a:bodyPr rtlCol="0"/>
          <a:lstStyle>
            <a:lvl1pPr>
              <a:defRPr/>
            </a:lvl1pPr>
          </a:lstStyle>
          <a:p>
            <a:fld id="{4F2F433C-621F-4725-82B5-71B07401C194}" type="datetime1">
              <a:rPr lang="zh-CN" altLang="en-US" smtClean="0"/>
              <a:pPr/>
              <a:t>2020/10/24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9" name="任意多边形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灯片编号占位符 6"/>
          <p:cNvSpPr>
            <a:spLocks noGrp="1"/>
          </p:cNvSpPr>
          <p:nvPr>
            <p:ph type="sldNum" sz="quarter" idx="12"/>
          </p:nvPr>
        </p:nvSpPr>
        <p:spPr>
          <a:xfrm>
            <a:off x="531812" y="4983087"/>
            <a:ext cx="779767" cy="365125"/>
          </a:xfrm>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sp>
        <p:nvSpPr>
          <p:cNvPr id="12" name="标题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zh-CN" altLang="en-US" noProof="0" smtClean="0"/>
              <a:t>单击此处编辑母版标题样式</a:t>
            </a:r>
            <a:endParaRPr lang="zh-CN" altLang="en-US" noProof="0" dirty="0"/>
          </a:p>
        </p:txBody>
      </p:sp>
      <p:sp>
        <p:nvSpPr>
          <p:cNvPr id="21" name="文本占位符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smtClean="0"/>
              <a:t>编辑母版文本样式</a:t>
            </a:r>
          </a:p>
        </p:txBody>
      </p:sp>
      <p:sp>
        <p:nvSpPr>
          <p:cNvPr id="4" name="文本占位符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zh-CN" altLang="en-US" noProof="0" smtClean="0"/>
              <a:t>编辑母版文本样式</a:t>
            </a:r>
          </a:p>
        </p:txBody>
      </p:sp>
      <p:sp>
        <p:nvSpPr>
          <p:cNvPr id="5" name="日期占位符 4"/>
          <p:cNvSpPr>
            <a:spLocks noGrp="1"/>
          </p:cNvSpPr>
          <p:nvPr>
            <p:ph type="dt" sz="half" idx="10"/>
          </p:nvPr>
        </p:nvSpPr>
        <p:spPr/>
        <p:txBody>
          <a:bodyPr rtlCol="0"/>
          <a:lstStyle>
            <a:lvl1pPr>
              <a:defRPr/>
            </a:lvl1pPr>
          </a:lstStyle>
          <a:p>
            <a:fld id="{124A2C61-E216-46A1-AC76-D1CB6CF1DA34}" type="datetime1">
              <a:rPr lang="zh-CN" altLang="en-US" smtClean="0"/>
              <a:pPr/>
              <a:t>2020/10/24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11" name="任意多边形(F)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灯片编号占位符 6"/>
          <p:cNvSpPr>
            <a:spLocks noGrp="1"/>
          </p:cNvSpPr>
          <p:nvPr>
            <p:ph type="sldNum" sz="quarter" idx="12"/>
          </p:nvPr>
        </p:nvSpPr>
        <p:spPr>
          <a:xfrm>
            <a:off x="531812" y="4983087"/>
            <a:ext cx="779767" cy="365125"/>
          </a:xfrm>
        </p:spPr>
        <p:txBody>
          <a:bodyPr rtlCol="0"/>
          <a:lstStyle/>
          <a:p>
            <a:pPr rtl="0"/>
            <a:fld id="{D57F1E4F-1CFF-5643-939E-217C01CDF565}" type="slidenum">
              <a:rPr lang="en-US" altLang="zh-CN" noProof="0" smtClean="0"/>
              <a:pPr/>
              <a:t>‹#›</a:t>
            </a:fld>
            <a:endParaRPr lang="zh-CN" altLang="en-US" noProof="0" dirty="0"/>
          </a:p>
        </p:txBody>
      </p:sp>
      <p:sp>
        <p:nvSpPr>
          <p:cNvPr id="17" name="文本框 16"/>
          <p:cNvSpPr txBox="1"/>
          <p:nvPr/>
        </p:nvSpPr>
        <p:spPr>
          <a:xfrm>
            <a:off x="2467652" y="648005"/>
            <a:ext cx="609600" cy="584776"/>
          </a:xfrm>
          <a:prstGeom prst="rect">
            <a:avLst/>
          </a:prstGeom>
        </p:spPr>
        <p:txBody>
          <a:bodyPr vert="horz" lIns="91440" tIns="45720" rIns="91440" bIns="45720" rtlCol="0" anchor="ctr">
            <a:noAutofit/>
          </a:bodyPr>
          <a:lstStyle/>
          <a:p>
            <a:pPr lvl="0" rtl="0"/>
            <a:r>
              <a:rPr lang="zh-CN" altLang="en-US" sz="8000" noProof="0" dirty="0">
                <a:ln w="3175" cmpd="sng">
                  <a:noFill/>
                </a:ln>
                <a:solidFill>
                  <a:schemeClr val="accent1"/>
                </a:solidFill>
                <a:effectLst/>
                <a:latin typeface="Arial"/>
              </a:rPr>
              <a:t>“</a:t>
            </a:r>
          </a:p>
        </p:txBody>
      </p:sp>
      <p:sp>
        <p:nvSpPr>
          <p:cNvPr id="18" name="文本框 17"/>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zh-CN" altLang="en-US" sz="8000" noProof="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标题 1"/>
          <p:cNvSpPr>
            <a:spLocks noGrp="1"/>
          </p:cNvSpPr>
          <p:nvPr>
            <p:ph type="title"/>
          </p:nvPr>
        </p:nvSpPr>
        <p:spPr>
          <a:xfrm>
            <a:off x="2589212" y="627407"/>
            <a:ext cx="8915399" cy="2880020"/>
          </a:xfrm>
        </p:spPr>
        <p:txBody>
          <a:bodyPr rtlCol="0" anchor="ctr">
            <a:normAutofit/>
          </a:bodyPr>
          <a:lstStyle>
            <a:lvl1pPr algn="l">
              <a:defRPr sz="4800" b="0"/>
            </a:lvl1pPr>
          </a:lstStyle>
          <a:p>
            <a:pPr rtl="0"/>
            <a:r>
              <a:rPr lang="zh-CN" altLang="en-US" noProof="0" smtClean="0"/>
              <a:t>单击此处编辑母版标题样式</a:t>
            </a:r>
            <a:endParaRPr lang="zh-CN" altLang="en-US" noProof="0" dirty="0"/>
          </a:p>
        </p:txBody>
      </p:sp>
      <p:sp>
        <p:nvSpPr>
          <p:cNvPr id="21" name="文本占位符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smtClean="0"/>
              <a:t>编辑母版文本样式</a:t>
            </a:r>
          </a:p>
        </p:txBody>
      </p:sp>
      <p:sp>
        <p:nvSpPr>
          <p:cNvPr id="4" name="文本占位符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zh-CN" altLang="en-US" noProof="0" smtClean="0"/>
              <a:t>编辑母版文本样式</a:t>
            </a:r>
          </a:p>
        </p:txBody>
      </p:sp>
      <p:sp>
        <p:nvSpPr>
          <p:cNvPr id="5" name="日期占位符 4"/>
          <p:cNvSpPr>
            <a:spLocks noGrp="1"/>
          </p:cNvSpPr>
          <p:nvPr>
            <p:ph type="dt" sz="half" idx="10"/>
          </p:nvPr>
        </p:nvSpPr>
        <p:spPr/>
        <p:txBody>
          <a:bodyPr rtlCol="0"/>
          <a:lstStyle>
            <a:lvl1pPr>
              <a:defRPr/>
            </a:lvl1pPr>
          </a:lstStyle>
          <a:p>
            <a:fld id="{FB335003-DCE0-47D6-AB2F-969072738B99}" type="datetime1">
              <a:rPr lang="zh-CN" altLang="en-US" smtClean="0"/>
              <a:pPr/>
              <a:t>2020/10/24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9" name="任意多边形(F)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灯片编号占位符 6"/>
          <p:cNvSpPr>
            <a:spLocks noGrp="1"/>
          </p:cNvSpPr>
          <p:nvPr>
            <p:ph type="sldNum" sz="quarter" idx="12"/>
          </p:nvPr>
        </p:nvSpPr>
        <p:spPr>
          <a:xfrm>
            <a:off x="531812" y="4983087"/>
            <a:ext cx="779767" cy="365125"/>
          </a:xfrm>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nchor="t"/>
          <a:lstStyle/>
          <a:p>
            <a:pPr lvl="0" rtl="0"/>
            <a:r>
              <a:rPr lang="zh-CN" altLang="en-US" noProof="0" smtClean="0"/>
              <a:t>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F8B59F1-E9EF-4EA5-B4D5-2EFFE5988D35}" type="datetime1">
              <a:rPr lang="zh-CN" altLang="en-US" smtClean="0"/>
              <a:pPr/>
              <a:t>2020/10/24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8" name="任意多边形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294812" y="627405"/>
            <a:ext cx="2207601" cy="5283817"/>
          </a:xfrm>
        </p:spPr>
        <p:txBody>
          <a:bodyPr vert="eaVert" rtlCol="0" anchor="ctr"/>
          <a:lstStyle/>
          <a:p>
            <a:pPr rtl="0"/>
            <a:r>
              <a:rPr lang="zh-CN" altLang="en-US" noProof="0" smtClean="0"/>
              <a:t>单击此处编辑母版标题样式</a:t>
            </a:r>
            <a:endParaRPr lang="zh-CN" altLang="en-US" noProof="0" dirty="0"/>
          </a:p>
        </p:txBody>
      </p:sp>
      <p:sp>
        <p:nvSpPr>
          <p:cNvPr id="3" name="垂直文本占位符 2"/>
          <p:cNvSpPr>
            <a:spLocks noGrp="1"/>
          </p:cNvSpPr>
          <p:nvPr>
            <p:ph type="body" orient="vert" idx="1"/>
          </p:nvPr>
        </p:nvSpPr>
        <p:spPr>
          <a:xfrm>
            <a:off x="2589212" y="627405"/>
            <a:ext cx="6477000" cy="5283817"/>
          </a:xfrm>
        </p:spPr>
        <p:txBody>
          <a:bodyPr vert="eaVert" rtlCol="0"/>
          <a:lstStyle/>
          <a:p>
            <a:pPr lvl="0" rtl="0"/>
            <a:r>
              <a:rPr lang="zh-CN" altLang="en-US" noProof="0" smtClean="0"/>
              <a:t>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F77D287D-ADAC-4AC4-A074-426A927B0CD2}" type="datetime1">
              <a:rPr lang="zh-CN" altLang="en-US" smtClean="0"/>
              <a:pPr/>
              <a:t>2020/10/24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8" name="任意多边形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1280890"/>
          </a:xfrm>
        </p:spPr>
        <p:txBody>
          <a:bodyPr rtlCol="0"/>
          <a:lstStyle/>
          <a:p>
            <a:pPr rtl="0"/>
            <a:r>
              <a:rPr lang="zh-CN" altLang="en-US" noProof="0" smtClean="0"/>
              <a:t>单击此处编辑母版标题样式</a:t>
            </a:r>
            <a:endParaRPr lang="zh-CN" altLang="en-US" noProof="0" dirty="0"/>
          </a:p>
        </p:txBody>
      </p:sp>
      <p:sp>
        <p:nvSpPr>
          <p:cNvPr id="3" name="内容占位符 2"/>
          <p:cNvSpPr>
            <a:spLocks noGrp="1"/>
          </p:cNvSpPr>
          <p:nvPr>
            <p:ph idx="1"/>
          </p:nvPr>
        </p:nvSpPr>
        <p:spPr>
          <a:xfrm>
            <a:off x="2589212" y="2133600"/>
            <a:ext cx="8915400" cy="3777622"/>
          </a:xfrm>
        </p:spPr>
        <p:txBody>
          <a:bodyPr rtlCol="0"/>
          <a:lstStyle/>
          <a:p>
            <a:pPr lvl="0" rtl="0"/>
            <a:r>
              <a:rPr lang="zh-CN" altLang="en-US" noProof="0" smtClean="0"/>
              <a:t>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DF97BDD3-6658-4F80-8B85-63DF6D90D628}" type="datetime1">
              <a:rPr lang="zh-CN" altLang="en-US" smtClean="0"/>
              <a:pPr/>
              <a:t>2020/10/24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8" name="任意多边形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灯片编号占位符 5"/>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589212" y="2058750"/>
            <a:ext cx="8915399" cy="1468800"/>
          </a:xfrm>
        </p:spPr>
        <p:txBody>
          <a:bodyPr rtlCol="0" anchor="b"/>
          <a:lstStyle>
            <a:lvl1pPr algn="l">
              <a:defRPr sz="4000" b="0" cap="none"/>
            </a:lvl1pPr>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2589212" y="3530129"/>
            <a:ext cx="8915399" cy="860400"/>
          </a:xfrm>
        </p:spPr>
        <p:txBody>
          <a:bodyPr rtlCol="0"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smtClean="0"/>
              <a:t>编辑母版文本样式</a:t>
            </a:r>
          </a:p>
        </p:txBody>
      </p:sp>
      <p:sp>
        <p:nvSpPr>
          <p:cNvPr id="4" name="日期占位符 3"/>
          <p:cNvSpPr>
            <a:spLocks noGrp="1"/>
          </p:cNvSpPr>
          <p:nvPr>
            <p:ph type="dt" sz="half" idx="10"/>
          </p:nvPr>
        </p:nvSpPr>
        <p:spPr/>
        <p:txBody>
          <a:bodyPr rtlCol="0"/>
          <a:lstStyle>
            <a:lvl1pPr>
              <a:defRPr/>
            </a:lvl1pPr>
          </a:lstStyle>
          <a:p>
            <a:fld id="{31D7006B-95D5-4113-9168-E2FF4D1C8E3B}" type="datetime1">
              <a:rPr lang="zh-CN" altLang="en-US" smtClean="0"/>
              <a:pPr/>
              <a:t>2020/10/24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9" name="任意多边形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幻灯片编号占位符 5"/>
          <p:cNvSpPr>
            <a:spLocks noGrp="1"/>
          </p:cNvSpPr>
          <p:nvPr>
            <p:ph type="sldNum" sz="quarter" idx="12"/>
          </p:nvPr>
        </p:nvSpPr>
        <p:spPr>
          <a:xfrm>
            <a:off x="531812" y="3244139"/>
            <a:ext cx="779767" cy="365125"/>
          </a:xfrm>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内容占位符 2"/>
          <p:cNvSpPr>
            <a:spLocks noGrp="1"/>
          </p:cNvSpPr>
          <p:nvPr>
            <p:ph sz="half" idx="1"/>
          </p:nvPr>
        </p:nvSpPr>
        <p:spPr>
          <a:xfrm>
            <a:off x="2589212" y="2133600"/>
            <a:ext cx="4313864" cy="3777622"/>
          </a:xfrm>
        </p:spPr>
        <p:txBody>
          <a:bodyPr rtlCol="0">
            <a:normAutofit/>
          </a:bodyPr>
          <a:lstStyle/>
          <a:p>
            <a:pPr lvl="0" rtl="0"/>
            <a:r>
              <a:rPr lang="zh-CN" altLang="en-US" noProof="0" smtClean="0"/>
              <a:t>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内容占位符 3"/>
          <p:cNvSpPr>
            <a:spLocks noGrp="1"/>
          </p:cNvSpPr>
          <p:nvPr>
            <p:ph sz="half" idx="2"/>
          </p:nvPr>
        </p:nvSpPr>
        <p:spPr>
          <a:xfrm>
            <a:off x="7190747" y="2126222"/>
            <a:ext cx="4313864" cy="3777622"/>
          </a:xfrm>
        </p:spPr>
        <p:txBody>
          <a:bodyPr rtlCol="0">
            <a:normAutofit/>
          </a:bodyPr>
          <a:lstStyle/>
          <a:p>
            <a:pPr lvl="0" rtl="0"/>
            <a:r>
              <a:rPr lang="zh-CN" altLang="en-US" noProof="0" smtClean="0"/>
              <a:t>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FF7BEFB0-B665-445F-99E3-DC070D03D796}" type="datetime1">
              <a:rPr lang="zh-CN" altLang="en-US" smtClean="0"/>
              <a:pPr/>
              <a:t>2020/10/24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10" name="任意多边形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幻灯片编号占位符 5"/>
          <p:cNvSpPr>
            <a:spLocks noGrp="1"/>
          </p:cNvSpPr>
          <p:nvPr>
            <p:ph type="sldNum" sz="quarter" idx="12"/>
          </p:nvPr>
        </p:nvSpPr>
        <p:spPr>
          <a:xfrm>
            <a:off x="531812" y="787782"/>
            <a:ext cx="779767" cy="365125"/>
          </a:xfrm>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2939373" y="1972703"/>
            <a:ext cx="3992732"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smtClean="0"/>
              <a:t>编辑母版文本样式</a:t>
            </a:r>
          </a:p>
        </p:txBody>
      </p:sp>
      <p:sp>
        <p:nvSpPr>
          <p:cNvPr id="4" name="内容占位符 3"/>
          <p:cNvSpPr>
            <a:spLocks noGrp="1"/>
          </p:cNvSpPr>
          <p:nvPr>
            <p:ph sz="half" idx="2"/>
          </p:nvPr>
        </p:nvSpPr>
        <p:spPr>
          <a:xfrm>
            <a:off x="2589212" y="2548966"/>
            <a:ext cx="4342893" cy="3354060"/>
          </a:xfrm>
        </p:spPr>
        <p:txBody>
          <a:bodyPr rtlCol="0">
            <a:normAutofit/>
          </a:bodyPr>
          <a:lstStyle/>
          <a:p>
            <a:pPr lvl="0" rtl="0"/>
            <a:r>
              <a:rPr lang="zh-CN" altLang="en-US" noProof="0" smtClean="0"/>
              <a:t>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5" name="文本占位符 4"/>
          <p:cNvSpPr>
            <a:spLocks noGrp="1"/>
          </p:cNvSpPr>
          <p:nvPr>
            <p:ph type="body" sz="quarter" idx="3"/>
          </p:nvPr>
        </p:nvSpPr>
        <p:spPr>
          <a:xfrm>
            <a:off x="7506629" y="1969475"/>
            <a:ext cx="3999001"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smtClean="0"/>
              <a:t>编辑母版文本样式</a:t>
            </a:r>
          </a:p>
        </p:txBody>
      </p:sp>
      <p:sp>
        <p:nvSpPr>
          <p:cNvPr id="6" name="内容占位符 5"/>
          <p:cNvSpPr>
            <a:spLocks noGrp="1"/>
          </p:cNvSpPr>
          <p:nvPr>
            <p:ph sz="quarter" idx="4"/>
          </p:nvPr>
        </p:nvSpPr>
        <p:spPr>
          <a:xfrm>
            <a:off x="7166957" y="2545738"/>
            <a:ext cx="4338674" cy="3354060"/>
          </a:xfrm>
        </p:spPr>
        <p:txBody>
          <a:bodyPr rtlCol="0">
            <a:normAutofit/>
          </a:bodyPr>
          <a:lstStyle/>
          <a:p>
            <a:pPr lvl="0" rtl="0"/>
            <a:r>
              <a:rPr lang="zh-CN" altLang="en-US" noProof="0" smtClean="0"/>
              <a:t>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DCF436F3-3EA1-491C-8AB1-B34BF80CF1FA}" type="datetime1">
              <a:rPr lang="zh-CN" altLang="en-US" smtClean="0"/>
              <a:pPr/>
              <a:t>2020/10/24</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12" name="任意多边形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幻灯片编号占位符 5"/>
          <p:cNvSpPr>
            <a:spLocks noGrp="1"/>
          </p:cNvSpPr>
          <p:nvPr>
            <p:ph type="sldNum" sz="quarter" idx="12"/>
          </p:nvPr>
        </p:nvSpPr>
        <p:spPr>
          <a:xfrm>
            <a:off x="531812" y="787782"/>
            <a:ext cx="779767" cy="365125"/>
          </a:xfrm>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D0CA5A5C-46B2-4F00-BD50-D5C82F1EC214}" type="datetime1">
              <a:rPr lang="zh-CN" altLang="en-US" smtClean="0"/>
              <a:pPr/>
              <a:t>2020/10/24</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7" name="任意多边形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灯片编号占位符 4"/>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928F576E-B88D-4247-A1A0-BAA72157068D}" type="datetime1">
              <a:rPr lang="zh-CN" altLang="en-US" smtClean="0"/>
              <a:pPr/>
              <a:t>2020/10/24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6" name="任意多边形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灯片编号占位符 3"/>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2589212" y="446088"/>
            <a:ext cx="3505199" cy="976312"/>
          </a:xfrm>
        </p:spPr>
        <p:txBody>
          <a:bodyPr rtlCol="0" anchor="b"/>
          <a:lstStyle>
            <a:lvl1pPr algn="l">
              <a:defRPr sz="2000" b="0"/>
            </a:lvl1pPr>
          </a:lstStyle>
          <a:p>
            <a:pPr rtl="0"/>
            <a:r>
              <a:rPr lang="zh-CN" altLang="en-US" noProof="0" smtClean="0"/>
              <a:t>单击此处编辑母版标题样式</a:t>
            </a:r>
            <a:endParaRPr lang="zh-CN" altLang="en-US" noProof="0" dirty="0"/>
          </a:p>
        </p:txBody>
      </p:sp>
      <p:sp>
        <p:nvSpPr>
          <p:cNvPr id="3" name="内容占位符 2"/>
          <p:cNvSpPr>
            <a:spLocks noGrp="1"/>
          </p:cNvSpPr>
          <p:nvPr>
            <p:ph idx="1"/>
          </p:nvPr>
        </p:nvSpPr>
        <p:spPr>
          <a:xfrm>
            <a:off x="6323012" y="446088"/>
            <a:ext cx="5181600" cy="5414963"/>
          </a:xfrm>
        </p:spPr>
        <p:txBody>
          <a:bodyPr rtlCol="0" anchor="ctr">
            <a:normAutofit/>
          </a:bodyPr>
          <a:lstStyle/>
          <a:p>
            <a:pPr lvl="0" rtl="0"/>
            <a:r>
              <a:rPr lang="zh-CN" altLang="en-US" noProof="0" smtClean="0"/>
              <a:t>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文本占位符 3"/>
          <p:cNvSpPr>
            <a:spLocks noGrp="1"/>
          </p:cNvSpPr>
          <p:nvPr>
            <p:ph type="body" sz="half" idx="2"/>
          </p:nvPr>
        </p:nvSpPr>
        <p:spPr>
          <a:xfrm>
            <a:off x="2589212" y="1598613"/>
            <a:ext cx="3505199" cy="4262436"/>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smtClean="0"/>
              <a:t>编辑母版文本样式</a:t>
            </a:r>
          </a:p>
        </p:txBody>
      </p:sp>
      <p:sp>
        <p:nvSpPr>
          <p:cNvPr id="5" name="日期占位符 4"/>
          <p:cNvSpPr>
            <a:spLocks noGrp="1"/>
          </p:cNvSpPr>
          <p:nvPr>
            <p:ph type="dt" sz="half" idx="10"/>
          </p:nvPr>
        </p:nvSpPr>
        <p:spPr/>
        <p:txBody>
          <a:bodyPr rtlCol="0"/>
          <a:lstStyle>
            <a:lvl1pPr>
              <a:defRPr/>
            </a:lvl1pPr>
          </a:lstStyle>
          <a:p>
            <a:fld id="{FD8D066F-1E6C-4A77-BAEC-2EF3BB8C547C}" type="datetime1">
              <a:rPr lang="zh-CN" altLang="en-US" smtClean="0"/>
              <a:pPr/>
              <a:t>2020/10/24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9" name="任意多边形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灯片编号占位符 6"/>
          <p:cNvSpPr>
            <a:spLocks noGrp="1"/>
          </p:cNvSpPr>
          <p:nvPr>
            <p:ph type="sldNum" sz="quarter" idx="12"/>
          </p:nvPr>
        </p:nvSpPr>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2589213" y="4800600"/>
            <a:ext cx="8915400" cy="566738"/>
          </a:xfrm>
        </p:spPr>
        <p:txBody>
          <a:bodyPr rtlCol="0" anchor="b">
            <a:normAutofit/>
          </a:bodyPr>
          <a:lstStyle>
            <a:lvl1pPr algn="l">
              <a:defRPr sz="2400" b="0"/>
            </a:lvl1pPr>
          </a:lstStyle>
          <a:p>
            <a:pPr rtl="0"/>
            <a:r>
              <a:rPr lang="zh-CN" altLang="en-US" noProof="0" smtClean="0"/>
              <a:t>单击此处编辑母版标题样式</a:t>
            </a:r>
            <a:endParaRPr lang="zh-CN" altLang="en-US" noProof="0" dirty="0"/>
          </a:p>
        </p:txBody>
      </p:sp>
      <p:sp>
        <p:nvSpPr>
          <p:cNvPr id="3" name="图片占位符 2"/>
          <p:cNvSpPr>
            <a:spLocks noGrp="1" noChangeAspect="1"/>
          </p:cNvSpPr>
          <p:nvPr>
            <p:ph type="pic" idx="1"/>
          </p:nvPr>
        </p:nvSpPr>
        <p:spPr>
          <a:xfrm>
            <a:off x="2589212" y="634965"/>
            <a:ext cx="8915400" cy="3854970"/>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smtClean="0"/>
              <a:t>单击图标添加图片</a:t>
            </a:r>
            <a:endParaRPr lang="zh-CN" altLang="en-US" noProof="0" dirty="0"/>
          </a:p>
        </p:txBody>
      </p:sp>
      <p:sp>
        <p:nvSpPr>
          <p:cNvPr id="4" name="文本占位符 3"/>
          <p:cNvSpPr>
            <a:spLocks noGrp="1"/>
          </p:cNvSpPr>
          <p:nvPr>
            <p:ph type="body" sz="half" idx="2"/>
          </p:nvPr>
        </p:nvSpPr>
        <p:spPr>
          <a:xfrm>
            <a:off x="2589213" y="5367338"/>
            <a:ext cx="8915400"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smtClean="0"/>
              <a:t>编辑母版文本样式</a:t>
            </a:r>
          </a:p>
        </p:txBody>
      </p:sp>
      <p:sp>
        <p:nvSpPr>
          <p:cNvPr id="5" name="日期占位符 4"/>
          <p:cNvSpPr>
            <a:spLocks noGrp="1"/>
          </p:cNvSpPr>
          <p:nvPr>
            <p:ph type="dt" sz="half" idx="10"/>
          </p:nvPr>
        </p:nvSpPr>
        <p:spPr/>
        <p:txBody>
          <a:bodyPr rtlCol="0"/>
          <a:lstStyle>
            <a:lvl1pPr>
              <a:defRPr/>
            </a:lvl1pPr>
          </a:lstStyle>
          <a:p>
            <a:fld id="{0540339E-3D93-41F9-9E56-657FFE9A89FE}" type="datetime1">
              <a:rPr lang="zh-CN" altLang="en-US" smtClean="0"/>
              <a:pPr/>
              <a:t>2020/10/24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9" name="任意多边形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灯片编号占位符 6"/>
          <p:cNvSpPr>
            <a:spLocks noGrp="1"/>
          </p:cNvSpPr>
          <p:nvPr>
            <p:ph type="sldNum" sz="quarter" idx="12"/>
          </p:nvPr>
        </p:nvSpPr>
        <p:spPr>
          <a:xfrm>
            <a:off x="531812" y="4983087"/>
            <a:ext cx="779767" cy="365125"/>
          </a:xfrm>
        </p:spPr>
        <p:txBody>
          <a:bodyPr rtlCol="0"/>
          <a:lstStyle/>
          <a:p>
            <a:pPr rtl="0"/>
            <a:fld id="{D57F1E4F-1CFF-5643-939E-217C01CDF565}" type="slidenum">
              <a:rPr lang="en-US" altLang="zh-CN" noProof="0" smtClean="0"/>
              <a:pPr/>
              <a:t>‹#›</a:t>
            </a:fld>
            <a:endParaRPr lang="zh-CN"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组 22"/>
          <p:cNvGrpSpPr/>
          <p:nvPr/>
        </p:nvGrpSpPr>
        <p:grpSpPr>
          <a:xfrm>
            <a:off x="1" y="228600"/>
            <a:ext cx="2851516" cy="6638628"/>
            <a:chOff x="2487613" y="285750"/>
            <a:chExt cx="2428875" cy="5654676"/>
          </a:xfrm>
        </p:grpSpPr>
        <p:sp>
          <p:nvSpPr>
            <p:cNvPr id="24" name="任意多边形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任意多边形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任意多边形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任意多边形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任意多边形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任意多边形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任意多边形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任意多边形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任意多边形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任意多边形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任意多边形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任意多边形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组 9"/>
          <p:cNvGrpSpPr/>
          <p:nvPr/>
        </p:nvGrpSpPr>
        <p:grpSpPr>
          <a:xfrm>
            <a:off x="27221" y="-786"/>
            <a:ext cx="2356674" cy="6854039"/>
            <a:chOff x="6627813" y="194833"/>
            <a:chExt cx="1952625" cy="5678918"/>
          </a:xfrm>
        </p:grpSpPr>
        <p:sp>
          <p:nvSpPr>
            <p:cNvPr id="11" name="任意多边形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任意多边形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任意多边形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任意多边形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任意多边形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任意多边形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任意多边形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任意多边形(F)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任意多边形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任意多边形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任意多边形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任意多边形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矩形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标题占位符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82E3BBCC-70A5-4182-B19C-35E2DE8F52A0}" type="datetime1">
              <a:rPr lang="zh-CN" altLang="en-US" smtClean="0"/>
              <a:pPr/>
              <a:t>2020/10/24</a:t>
            </a:fld>
            <a:endParaRPr lang="zh-CN" altLang="en-US" dirty="0"/>
          </a:p>
        </p:txBody>
      </p:sp>
      <p:sp>
        <p:nvSpPr>
          <p:cNvPr id="5" name="页脚占位符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latin typeface="Microsoft YaHei UI" panose="020B0503020204020204" pitchFamily="34" charset="-122"/>
                <a:ea typeface="Microsoft YaHei UI" panose="020B0503020204020204" pitchFamily="34" charset="-122"/>
              </a:defRPr>
            </a:lvl1pPr>
          </a:lstStyle>
          <a:p>
            <a:fld id="{D57F1E4F-1CFF-5643-939E-217C01CDF565}" type="slidenum">
              <a:rPr lang="en-US" altLang="zh-CN" noProof="0" smtClean="0"/>
              <a:pPr/>
              <a:t>‹#›</a:t>
            </a:fld>
            <a:endParaRPr lang="zh-CN" alt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长方形 62">
            <a:extLst>
              <a:ext uri="{FF2B5EF4-FFF2-40B4-BE49-F238E27FC236}">
                <a16:creationId xmlns:a16="http://schemas.microsoft.com/office/drawing/2014/main" id="{FA94DED7-0A28-4AD9-8747-E941132250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dirty="0">
              <a:latin typeface="Microsoft YaHei UI" panose="020B0503020204020204" pitchFamily="34" charset="-122"/>
              <a:ea typeface="Microsoft YaHei UI" panose="020B0503020204020204" pitchFamily="34" charset="-122"/>
            </a:endParaRPr>
          </a:p>
        </p:txBody>
      </p:sp>
      <p:sp useBgFill="1">
        <p:nvSpPr>
          <p:cNvPr id="65" name="长方形 64">
            <a:extLst>
              <a:ext uri="{FF2B5EF4-FFF2-40B4-BE49-F238E27FC236}">
                <a16:creationId xmlns:a16="http://schemas.microsoft.com/office/drawing/2014/main" id="{6F175609-91A3-416E-BC3D-7548FDE029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67" name="长方形 66">
            <a:extLst>
              <a:ext uri="{FF2B5EF4-FFF2-40B4-BE49-F238E27FC236}">
                <a16:creationId xmlns:a16="http://schemas.microsoft.com/office/drawing/2014/main" id="{9A3B0D54-9DF0-4FF8-A0AA-B4234DF358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595E423F-7192-4CEF-A3DE-67A5D88963FC}"/>
              </a:ext>
            </a:extLst>
          </p:cNvPr>
          <p:cNvSpPr>
            <a:spLocks noGrp="1"/>
          </p:cNvSpPr>
          <p:nvPr>
            <p:ph type="ctrTitle"/>
          </p:nvPr>
        </p:nvSpPr>
        <p:spPr>
          <a:xfrm>
            <a:off x="540279" y="1795849"/>
            <a:ext cx="3778870" cy="3114818"/>
          </a:xfrm>
        </p:spPr>
        <p:txBody>
          <a:bodyPr rtlCol="0">
            <a:normAutofit/>
          </a:bodyPr>
          <a:lstStyle/>
          <a:p>
            <a:r>
              <a:rPr lang="zh-CN" altLang="en-US" sz="4000" dirty="0">
                <a:solidFill>
                  <a:srgbClr val="FEFFFF"/>
                </a:solidFill>
              </a:rPr>
              <a:t>软</a:t>
            </a:r>
            <a:r>
              <a:rPr lang="zh-CN" altLang="en-US" sz="4000" dirty="0" smtClean="0">
                <a:solidFill>
                  <a:srgbClr val="FEFFFF"/>
                </a:solidFill>
              </a:rPr>
              <a:t>工第一次答辩</a:t>
            </a:r>
            <a:endParaRPr lang="en-US" altLang="zh-CN" sz="4000" dirty="0">
              <a:solidFill>
                <a:srgbClr val="FEFFFF"/>
              </a:solidFill>
              <a:latin typeface="Microsoft YaHei UI" panose="020B0503020204020204" pitchFamily="34" charset="-122"/>
              <a:ea typeface="Microsoft YaHei UI" panose="020B0503020204020204" pitchFamily="34" charset="-122"/>
            </a:endParaRPr>
          </a:p>
        </p:txBody>
      </p:sp>
      <p:pic>
        <p:nvPicPr>
          <p:cNvPr id="7" name="图片 6" descr="市区建筑抽象绘图的特写">
            <a:extLst>
              <a:ext uri="{FF2B5EF4-FFF2-40B4-BE49-F238E27FC236}">
                <a16:creationId xmlns:a16="http://schemas.microsoft.com/office/drawing/2014/main" id="{9E8E76DD-36CE-456F-AE4B-0CA05DD4A062}"/>
              </a:ext>
            </a:extLst>
          </p:cNvPr>
          <p:cNvPicPr>
            <a:picLocks noChangeAspect="1"/>
          </p:cNvPicPr>
          <p:nvPr/>
        </p:nvPicPr>
        <p:blipFill rotWithShape="1">
          <a:blip r:embed="rId3"/>
          <a:srcRect l="23282" t="24102" r="20509"/>
          <a:stretch/>
        </p:blipFill>
        <p:spPr>
          <a:xfrm>
            <a:off x="4639732" y="10"/>
            <a:ext cx="7552267" cy="6857990"/>
          </a:xfrm>
          <a:prstGeom prst="rect">
            <a:avLst/>
          </a:prstGeom>
        </p:spPr>
      </p:pic>
      <p:sp>
        <p:nvSpPr>
          <p:cNvPr id="69" name="任意多边形(F) 5">
            <a:extLst>
              <a:ext uri="{FF2B5EF4-FFF2-40B4-BE49-F238E27FC236}">
                <a16:creationId xmlns:a16="http://schemas.microsoft.com/office/drawing/2014/main" id="{64D236DE-BD07-488F-B236-DDEEFFF720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rtlCol="0" anchor="ctr">
            <a:normAutofit/>
          </a:bodyPr>
          <a:lstStyle/>
          <a:p>
            <a:pPr rtl="0"/>
            <a:r>
              <a:rPr lang="en-US" altLang="zh-CN" sz="1600" dirty="0" err="1" smtClean="0">
                <a:solidFill>
                  <a:srgbClr val="FEFFFF"/>
                </a:solidFill>
                <a:latin typeface="Microsoft YaHei UI" panose="020B0503020204020204" pitchFamily="34" charset="-122"/>
                <a:ea typeface="Microsoft YaHei UI" panose="020B0503020204020204" pitchFamily="34" charset="-122"/>
              </a:rPr>
              <a:t>Rabbitrr</a:t>
            </a:r>
            <a:r>
              <a:rPr lang="zh-CN" altLang="en-US" sz="1600" dirty="0" smtClean="0">
                <a:solidFill>
                  <a:srgbClr val="FEFFFF"/>
                </a:solidFill>
                <a:latin typeface="Microsoft YaHei UI" panose="020B0503020204020204" pitchFamily="34" charset="-122"/>
                <a:ea typeface="Microsoft YaHei UI" panose="020B0503020204020204" pitchFamily="34" charset="-122"/>
              </a:rPr>
              <a:t>项目组</a:t>
            </a:r>
            <a:r>
              <a:rPr lang="en-US" altLang="zh-CN" sz="1600" dirty="0" smtClean="0">
                <a:solidFill>
                  <a:srgbClr val="FEFFFF"/>
                </a:solidFill>
                <a:latin typeface="Microsoft YaHei UI" panose="020B0503020204020204" pitchFamily="34" charset="-122"/>
                <a:ea typeface="Microsoft YaHei UI" panose="020B0503020204020204" pitchFamily="34" charset="-122"/>
              </a:rPr>
              <a:t>——</a:t>
            </a:r>
            <a:r>
              <a:rPr lang="zh-CN" altLang="en-US" sz="1600" dirty="0" smtClean="0">
                <a:solidFill>
                  <a:srgbClr val="FEFFFF"/>
                </a:solidFill>
                <a:latin typeface="Microsoft YaHei UI" panose="020B0503020204020204" pitchFamily="34" charset="-122"/>
                <a:ea typeface="Microsoft YaHei UI" panose="020B0503020204020204" pitchFamily="34" charset="-122"/>
              </a:rPr>
              <a:t>直播平台</a:t>
            </a:r>
            <a:endParaRPr lang="zh-CN" altLang="en-US" sz="1600" dirty="0">
              <a:solidFill>
                <a:srgbClr val="FEFFFF"/>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fontScale="90000"/>
          </a:bodyPr>
          <a:lstStyle/>
          <a:p>
            <a:r>
              <a:rPr lang="en-US" altLang="zh-CN" dirty="0" smtClean="0"/>
              <a:t>USER CASE</a:t>
            </a:r>
            <a:r>
              <a:rPr lang="zh-CN" altLang="en-US" dirty="0" smtClean="0"/>
              <a:t>图 与 系统划分</a:t>
            </a:r>
            <a:r>
              <a:rPr lang="en-US" altLang="zh-CN" dirty="0" smtClean="0"/>
              <a:t>——</a:t>
            </a:r>
            <a:r>
              <a:rPr lang="zh-CN" altLang="zh-CN" dirty="0"/>
              <a:t>用户登录子系统</a:t>
            </a:r>
            <a:br>
              <a:rPr lang="zh-CN" altLang="zh-CN" dirty="0"/>
            </a:br>
            <a:endParaRPr lang="en-US" altLang="zh-CN" dirty="0">
              <a:latin typeface="Microsoft YaHei UI" panose="020B0503020204020204" pitchFamily="34" charset="-122"/>
              <a:ea typeface="Microsoft YaHei UI" panose="020B0503020204020204" pitchFamily="34" charset="-122"/>
            </a:endParaRPr>
          </a:p>
        </p:txBody>
      </p:sp>
      <p:pic>
        <p:nvPicPr>
          <p:cNvPr id="4" name="内容占位符 3"/>
          <p:cNvPicPr>
            <a:picLocks noGrp="1" noChangeAspect="1"/>
          </p:cNvPicPr>
          <p:nvPr>
            <p:ph idx="1"/>
          </p:nvPr>
        </p:nvPicPr>
        <p:blipFill>
          <a:blip r:embed="rId3"/>
          <a:stretch>
            <a:fillRect/>
          </a:stretch>
        </p:blipFill>
        <p:spPr>
          <a:xfrm>
            <a:off x="3352800" y="1616304"/>
            <a:ext cx="4363453" cy="3665809"/>
          </a:xfrm>
          <a:prstGeom prst="rect">
            <a:avLst/>
          </a:prstGeom>
        </p:spPr>
      </p:pic>
    </p:spTree>
    <p:extLst>
      <p:ext uri="{BB962C8B-B14F-4D97-AF65-F5344CB8AC3E}">
        <p14:creationId xmlns:p14="http://schemas.microsoft.com/office/powerpoint/2010/main" val="1350504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fontScale="90000"/>
          </a:bodyPr>
          <a:lstStyle/>
          <a:p>
            <a:r>
              <a:rPr lang="en-US" altLang="zh-CN" dirty="0" smtClean="0"/>
              <a:t>USER CASE</a:t>
            </a:r>
            <a:r>
              <a:rPr lang="zh-CN" altLang="en-US" dirty="0" smtClean="0"/>
              <a:t>图 与 系统划分</a:t>
            </a:r>
            <a:r>
              <a:rPr lang="en-US" altLang="zh-CN" dirty="0" smtClean="0"/>
              <a:t>——</a:t>
            </a:r>
            <a:r>
              <a:rPr lang="zh-CN" altLang="zh-CN" dirty="0"/>
              <a:t>在线直播子系统</a:t>
            </a:r>
            <a:br>
              <a:rPr lang="zh-CN" altLang="zh-CN" dirty="0"/>
            </a:b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pPr lvl="0"/>
            <a:r>
              <a:rPr lang="zh-CN" altLang="zh-CN" dirty="0"/>
              <a:t>在线直播子系统</a:t>
            </a:r>
          </a:p>
          <a:p>
            <a:pPr lvl="1"/>
            <a:r>
              <a:rPr lang="zh-CN" altLang="zh-CN" dirty="0"/>
              <a:t>主播用户：</a:t>
            </a:r>
          </a:p>
          <a:p>
            <a:pPr lvl="2"/>
            <a:r>
              <a:rPr lang="zh-CN" altLang="zh-CN" dirty="0"/>
              <a:t>设置直播间参数（直播间标题、直播分类、直播画面以及音效等等），开始直播；</a:t>
            </a:r>
          </a:p>
          <a:p>
            <a:pPr lvl="2"/>
            <a:r>
              <a:rPr lang="zh-CN" altLang="zh-CN" dirty="0"/>
              <a:t>直播间弹幕区发送弹幕互动；</a:t>
            </a:r>
          </a:p>
          <a:p>
            <a:pPr lvl="2"/>
            <a:r>
              <a:rPr lang="zh-CN" altLang="zh-CN" dirty="0"/>
              <a:t>设置直播间房管；</a:t>
            </a:r>
          </a:p>
          <a:p>
            <a:pPr lvl="2"/>
            <a:r>
              <a:rPr lang="zh-CN" altLang="zh-CN" dirty="0"/>
              <a:t>管理直播间；</a:t>
            </a:r>
          </a:p>
          <a:p>
            <a:pPr lvl="2"/>
            <a:r>
              <a:rPr lang="zh-CN" altLang="zh-CN" dirty="0"/>
              <a:t>关联主播网店。</a:t>
            </a:r>
          </a:p>
          <a:p>
            <a:pPr lvl="1"/>
            <a:r>
              <a:rPr lang="zh-CN" altLang="en-US" dirty="0"/>
              <a:t>观众</a:t>
            </a:r>
            <a:r>
              <a:rPr lang="zh-CN" altLang="en-US" dirty="0" smtClean="0"/>
              <a:t>用户</a:t>
            </a:r>
            <a:endParaRPr lang="en-US" altLang="zh-CN" dirty="0" smtClean="0"/>
          </a:p>
          <a:p>
            <a:pPr lvl="1"/>
            <a:r>
              <a:rPr lang="zh-CN" altLang="en-US" dirty="0"/>
              <a:t>运营方</a:t>
            </a:r>
          </a:p>
        </p:txBody>
      </p:sp>
    </p:spTree>
    <p:extLst>
      <p:ext uri="{BB962C8B-B14F-4D97-AF65-F5344CB8AC3E}">
        <p14:creationId xmlns:p14="http://schemas.microsoft.com/office/powerpoint/2010/main" val="363971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fontScale="90000"/>
          </a:bodyPr>
          <a:lstStyle/>
          <a:p>
            <a:r>
              <a:rPr lang="en-US" altLang="zh-CN" dirty="0" smtClean="0"/>
              <a:t>USER CASE</a:t>
            </a:r>
            <a:r>
              <a:rPr lang="zh-CN" altLang="en-US" dirty="0" smtClean="0"/>
              <a:t>图 与 系统划分</a:t>
            </a:r>
            <a:r>
              <a:rPr lang="en-US" altLang="zh-CN" dirty="0" smtClean="0"/>
              <a:t>——</a:t>
            </a:r>
            <a:r>
              <a:rPr lang="zh-CN" altLang="zh-CN" dirty="0"/>
              <a:t>在线直播子系统</a:t>
            </a:r>
            <a:br>
              <a:rPr lang="zh-CN" altLang="zh-CN" dirty="0"/>
            </a:b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normAutofit lnSpcReduction="10000"/>
          </a:bodyPr>
          <a:lstStyle/>
          <a:p>
            <a:r>
              <a:rPr lang="zh-CN" altLang="en-US" dirty="0" smtClean="0"/>
              <a:t>在线直播子系统</a:t>
            </a:r>
            <a:endParaRPr lang="en-US" altLang="zh-CN" dirty="0" smtClean="0"/>
          </a:p>
          <a:p>
            <a:pPr lvl="1"/>
            <a:r>
              <a:rPr lang="zh-CN" altLang="en-US" dirty="0" smtClean="0"/>
              <a:t>主播用户</a:t>
            </a:r>
            <a:endParaRPr lang="en-US" altLang="zh-CN" dirty="0" smtClean="0"/>
          </a:p>
          <a:p>
            <a:pPr lvl="1"/>
            <a:r>
              <a:rPr lang="zh-CN" altLang="zh-CN" dirty="0" smtClean="0"/>
              <a:t>观众用户：</a:t>
            </a:r>
            <a:endParaRPr lang="en-US" altLang="zh-CN" dirty="0" smtClean="0"/>
          </a:p>
          <a:p>
            <a:pPr lvl="2"/>
            <a:r>
              <a:rPr lang="zh-CN" altLang="zh-CN" dirty="0"/>
              <a:t>观看直播（游客可用）；</a:t>
            </a:r>
          </a:p>
          <a:p>
            <a:pPr lvl="2"/>
            <a:r>
              <a:rPr lang="zh-CN" altLang="zh-CN" dirty="0"/>
              <a:t>直播间弹幕互动（仅登录后可用）；</a:t>
            </a:r>
          </a:p>
          <a:p>
            <a:pPr lvl="2"/>
            <a:r>
              <a:rPr lang="zh-CN" altLang="zh-CN" dirty="0"/>
              <a:t>礼物打赏（仅登录后可用）；</a:t>
            </a:r>
          </a:p>
          <a:p>
            <a:pPr lvl="2"/>
            <a:r>
              <a:rPr lang="zh-CN" altLang="zh-CN" dirty="0"/>
              <a:t>订阅直播（仅登录后可用）；</a:t>
            </a:r>
          </a:p>
          <a:p>
            <a:pPr lvl="2"/>
            <a:r>
              <a:rPr lang="zh-CN" altLang="zh-CN" dirty="0"/>
              <a:t>获取直播推送（仅登录后可用）；</a:t>
            </a:r>
          </a:p>
          <a:p>
            <a:pPr lvl="2"/>
            <a:r>
              <a:rPr lang="zh-CN" altLang="zh-CN" dirty="0"/>
              <a:t>浏览直播列表（仅登录后可用）；</a:t>
            </a:r>
          </a:p>
          <a:p>
            <a:pPr lvl="2"/>
            <a:r>
              <a:rPr lang="zh-CN" altLang="zh-CN" dirty="0"/>
              <a:t>管理直播间【仅当该账号为对应直播间管理员时可用】</a:t>
            </a:r>
            <a:r>
              <a:rPr lang="zh-CN" altLang="zh-CN" dirty="0" smtClean="0"/>
              <a:t>。</a:t>
            </a:r>
            <a:endParaRPr lang="en-US" altLang="zh-CN" dirty="0" smtClean="0"/>
          </a:p>
          <a:p>
            <a:pPr lvl="1"/>
            <a:r>
              <a:rPr lang="zh-CN" altLang="en-US" dirty="0" smtClean="0"/>
              <a:t>运营方</a:t>
            </a:r>
            <a:endParaRPr lang="zh-CN" altLang="zh-CN" dirty="0"/>
          </a:p>
          <a:p>
            <a:endParaRPr lang="zh-CN" altLang="en-US" dirty="0"/>
          </a:p>
        </p:txBody>
      </p:sp>
    </p:spTree>
    <p:extLst>
      <p:ext uri="{BB962C8B-B14F-4D97-AF65-F5344CB8AC3E}">
        <p14:creationId xmlns:p14="http://schemas.microsoft.com/office/powerpoint/2010/main" val="2886646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fontScale="90000"/>
          </a:bodyPr>
          <a:lstStyle/>
          <a:p>
            <a:r>
              <a:rPr lang="en-US" altLang="zh-CN" dirty="0" smtClean="0"/>
              <a:t>USER CASE</a:t>
            </a:r>
            <a:r>
              <a:rPr lang="zh-CN" altLang="en-US" dirty="0" smtClean="0"/>
              <a:t>图 与 系统划分</a:t>
            </a:r>
            <a:r>
              <a:rPr lang="en-US" altLang="zh-CN" dirty="0" smtClean="0"/>
              <a:t>——</a:t>
            </a:r>
            <a:r>
              <a:rPr lang="zh-CN" altLang="zh-CN" dirty="0"/>
              <a:t>在线直播子系统</a:t>
            </a:r>
            <a:br>
              <a:rPr lang="zh-CN" altLang="zh-CN" dirty="0"/>
            </a:b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normAutofit/>
          </a:bodyPr>
          <a:lstStyle/>
          <a:p>
            <a:r>
              <a:rPr lang="zh-CN" altLang="en-US" dirty="0" smtClean="0"/>
              <a:t>在线直播子系统</a:t>
            </a:r>
            <a:endParaRPr lang="en-US" altLang="zh-CN" dirty="0" smtClean="0"/>
          </a:p>
          <a:p>
            <a:pPr lvl="1"/>
            <a:r>
              <a:rPr lang="zh-CN" altLang="en-US" dirty="0" smtClean="0"/>
              <a:t>主播用户</a:t>
            </a:r>
            <a:endParaRPr lang="en-US" altLang="zh-CN" dirty="0" smtClean="0"/>
          </a:p>
          <a:p>
            <a:pPr lvl="1"/>
            <a:r>
              <a:rPr lang="zh-CN" altLang="zh-CN" dirty="0" smtClean="0"/>
              <a:t>观众用户</a:t>
            </a:r>
            <a:endParaRPr lang="en-US" altLang="zh-CN" dirty="0" smtClean="0"/>
          </a:p>
          <a:p>
            <a:pPr lvl="1"/>
            <a:r>
              <a:rPr lang="zh-CN" altLang="en-US" dirty="0" smtClean="0"/>
              <a:t>运营方：</a:t>
            </a:r>
            <a:endParaRPr lang="en-US" altLang="zh-CN" dirty="0" smtClean="0"/>
          </a:p>
          <a:p>
            <a:pPr lvl="2"/>
            <a:r>
              <a:rPr lang="zh-CN" altLang="zh-CN" dirty="0"/>
              <a:t>管理全部直播间内容；</a:t>
            </a:r>
          </a:p>
          <a:p>
            <a:pPr lvl="2"/>
            <a:r>
              <a:rPr lang="zh-CN" altLang="zh-CN" dirty="0"/>
              <a:t>分享某直播间【分享直播链接至微博、微信、</a:t>
            </a:r>
            <a:r>
              <a:rPr lang="en-US" altLang="zh-CN" dirty="0"/>
              <a:t>QQ</a:t>
            </a:r>
            <a:r>
              <a:rPr lang="zh-CN" altLang="zh-CN" dirty="0"/>
              <a:t>等平台】；</a:t>
            </a:r>
          </a:p>
          <a:p>
            <a:pPr lvl="2"/>
            <a:r>
              <a:rPr lang="zh-CN" altLang="zh-CN" dirty="0"/>
              <a:t>平台内全台广播推送；</a:t>
            </a:r>
          </a:p>
          <a:p>
            <a:pPr lvl="2"/>
            <a:r>
              <a:rPr lang="zh-CN" altLang="zh-CN" dirty="0"/>
              <a:t>各直播间下方嵌入广告栏；</a:t>
            </a:r>
          </a:p>
          <a:p>
            <a:pPr lvl="2"/>
            <a:r>
              <a:rPr lang="zh-CN" altLang="zh-CN" dirty="0"/>
              <a:t>关联电商平台，并设置商品的价格、数量等一系列参数</a:t>
            </a:r>
            <a:r>
              <a:rPr lang="zh-CN" altLang="zh-CN" dirty="0" smtClean="0"/>
              <a:t>。</a:t>
            </a:r>
            <a:endParaRPr lang="zh-CN" altLang="zh-CN" dirty="0"/>
          </a:p>
          <a:p>
            <a:endParaRPr lang="zh-CN" altLang="en-US" dirty="0"/>
          </a:p>
        </p:txBody>
      </p:sp>
    </p:spTree>
    <p:extLst>
      <p:ext uri="{BB962C8B-B14F-4D97-AF65-F5344CB8AC3E}">
        <p14:creationId xmlns:p14="http://schemas.microsoft.com/office/powerpoint/2010/main" val="326435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fontScale="90000"/>
          </a:bodyPr>
          <a:lstStyle/>
          <a:p>
            <a:r>
              <a:rPr lang="en-US" altLang="zh-CN" dirty="0" smtClean="0"/>
              <a:t>USER CASE</a:t>
            </a:r>
            <a:r>
              <a:rPr lang="zh-CN" altLang="en-US" dirty="0" smtClean="0"/>
              <a:t>图 与 系统划分</a:t>
            </a:r>
            <a:r>
              <a:rPr lang="en-US" altLang="zh-CN" dirty="0" smtClean="0"/>
              <a:t>——</a:t>
            </a:r>
            <a:r>
              <a:rPr lang="zh-CN" altLang="zh-CN" dirty="0"/>
              <a:t>在线直播子系统</a:t>
            </a:r>
            <a:br>
              <a:rPr lang="zh-CN" altLang="zh-CN" dirty="0"/>
            </a:b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normAutofit/>
          </a:bodyPr>
          <a:lstStyle/>
          <a:p>
            <a:r>
              <a:rPr lang="zh-CN" altLang="en-US" dirty="0" smtClean="0"/>
              <a:t>在线直播子系统</a:t>
            </a:r>
            <a:endParaRPr lang="en-US" altLang="zh-CN" dirty="0" smtClean="0"/>
          </a:p>
          <a:p>
            <a:pPr lvl="1"/>
            <a:r>
              <a:rPr lang="zh-CN" altLang="en-US" dirty="0" smtClean="0"/>
              <a:t>主播用户</a:t>
            </a:r>
            <a:endParaRPr lang="en-US" altLang="zh-CN" dirty="0" smtClean="0"/>
          </a:p>
          <a:p>
            <a:pPr lvl="1"/>
            <a:r>
              <a:rPr lang="zh-CN" altLang="zh-CN" dirty="0" smtClean="0"/>
              <a:t>观众用户</a:t>
            </a:r>
            <a:endParaRPr lang="en-US" altLang="zh-CN" dirty="0" smtClean="0"/>
          </a:p>
          <a:p>
            <a:pPr lvl="1"/>
            <a:r>
              <a:rPr lang="zh-CN" altLang="en-US" dirty="0" smtClean="0"/>
              <a:t>运营方：</a:t>
            </a:r>
            <a:endParaRPr lang="en-US" altLang="zh-CN" dirty="0" smtClean="0"/>
          </a:p>
          <a:p>
            <a:pPr lvl="2"/>
            <a:r>
              <a:rPr lang="zh-CN" altLang="zh-CN" dirty="0"/>
              <a:t>管理全部直播间内容；</a:t>
            </a:r>
          </a:p>
          <a:p>
            <a:pPr lvl="2"/>
            <a:r>
              <a:rPr lang="zh-CN" altLang="zh-CN" dirty="0"/>
              <a:t>分享某直播间【分享直播链接至微博、微信、</a:t>
            </a:r>
            <a:r>
              <a:rPr lang="en-US" altLang="zh-CN" dirty="0"/>
              <a:t>QQ</a:t>
            </a:r>
            <a:r>
              <a:rPr lang="zh-CN" altLang="zh-CN" dirty="0"/>
              <a:t>等平台】；</a:t>
            </a:r>
          </a:p>
          <a:p>
            <a:pPr lvl="2"/>
            <a:r>
              <a:rPr lang="zh-CN" altLang="zh-CN" dirty="0"/>
              <a:t>平台内全台广播推送；</a:t>
            </a:r>
          </a:p>
          <a:p>
            <a:pPr lvl="2"/>
            <a:r>
              <a:rPr lang="zh-CN" altLang="zh-CN" dirty="0"/>
              <a:t>各直播间下方嵌入广告栏；</a:t>
            </a:r>
          </a:p>
          <a:p>
            <a:pPr lvl="2"/>
            <a:r>
              <a:rPr lang="zh-CN" altLang="zh-CN" dirty="0"/>
              <a:t>关联电商平台，并设置商品的价格、数量等一系列参数</a:t>
            </a:r>
            <a:r>
              <a:rPr lang="zh-CN" altLang="zh-CN" dirty="0" smtClean="0"/>
              <a:t>。</a:t>
            </a:r>
            <a:endParaRPr lang="zh-CN" altLang="zh-CN" dirty="0"/>
          </a:p>
          <a:p>
            <a:endParaRPr lang="zh-CN" altLang="en-US" dirty="0"/>
          </a:p>
        </p:txBody>
      </p:sp>
      <p:pic>
        <p:nvPicPr>
          <p:cNvPr id="4" name="图片 3"/>
          <p:cNvPicPr>
            <a:picLocks noChangeAspect="1"/>
          </p:cNvPicPr>
          <p:nvPr/>
        </p:nvPicPr>
        <p:blipFill>
          <a:blip r:embed="rId3"/>
          <a:stretch>
            <a:fillRect/>
          </a:stretch>
        </p:blipFill>
        <p:spPr>
          <a:xfrm>
            <a:off x="2007749" y="1264555"/>
            <a:ext cx="7422523" cy="5380186"/>
          </a:xfrm>
          <a:prstGeom prst="rect">
            <a:avLst/>
          </a:prstGeom>
        </p:spPr>
      </p:pic>
    </p:spTree>
    <p:extLst>
      <p:ext uri="{BB962C8B-B14F-4D97-AF65-F5344CB8AC3E}">
        <p14:creationId xmlns:p14="http://schemas.microsoft.com/office/powerpoint/2010/main" val="382654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smtClean="0"/>
              <a:t>USER CASE</a:t>
            </a:r>
            <a:r>
              <a:rPr lang="zh-CN" altLang="en-US" dirty="0" smtClean="0"/>
              <a:t>图 与 系统划分</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normAutofit fontScale="77500" lnSpcReduction="20000"/>
          </a:bodyPr>
          <a:lstStyle/>
          <a:p>
            <a:pPr lvl="0"/>
            <a:r>
              <a:rPr lang="zh-CN" altLang="zh-CN" dirty="0"/>
              <a:t>直播回放子系统：</a:t>
            </a:r>
          </a:p>
          <a:p>
            <a:pPr lvl="1"/>
            <a:r>
              <a:rPr lang="zh-CN" altLang="zh-CN" dirty="0"/>
              <a:t>主播用户：</a:t>
            </a:r>
          </a:p>
          <a:p>
            <a:pPr lvl="2"/>
            <a:r>
              <a:rPr lang="zh-CN" altLang="zh-CN" dirty="0"/>
              <a:t>录制直播内容；</a:t>
            </a:r>
          </a:p>
          <a:p>
            <a:pPr lvl="2"/>
            <a:r>
              <a:rPr lang="zh-CN" altLang="zh-CN" dirty="0"/>
              <a:t>上传录制的直播视频并设置其标题、类型等信息；</a:t>
            </a:r>
          </a:p>
          <a:p>
            <a:pPr lvl="2"/>
            <a:r>
              <a:rPr lang="zh-CN" altLang="zh-CN" dirty="0"/>
              <a:t>发表评论和弹幕。</a:t>
            </a:r>
          </a:p>
          <a:p>
            <a:pPr lvl="1"/>
            <a:r>
              <a:rPr lang="zh-CN" altLang="zh-CN" dirty="0"/>
              <a:t>观众用户：</a:t>
            </a:r>
          </a:p>
          <a:p>
            <a:pPr lvl="2"/>
            <a:r>
              <a:rPr lang="zh-CN" altLang="zh-CN" dirty="0"/>
              <a:t>观看直播回放（仅登录后可用）；</a:t>
            </a:r>
          </a:p>
          <a:p>
            <a:pPr lvl="2"/>
            <a:r>
              <a:rPr lang="zh-CN" altLang="zh-CN" dirty="0"/>
              <a:t>浏览回放列表（仅登录后可用）；</a:t>
            </a:r>
          </a:p>
          <a:p>
            <a:pPr lvl="2"/>
            <a:r>
              <a:rPr lang="zh-CN" altLang="zh-CN" dirty="0"/>
              <a:t>发表评论和弹幕（仅登录后可用）；</a:t>
            </a:r>
          </a:p>
          <a:p>
            <a:pPr lvl="2"/>
            <a:r>
              <a:rPr lang="zh-CN" altLang="zh-CN" dirty="0"/>
              <a:t>获取推送（仅登录后可用）。</a:t>
            </a:r>
          </a:p>
          <a:p>
            <a:pPr lvl="1"/>
            <a:r>
              <a:rPr lang="zh-CN" altLang="zh-CN" dirty="0"/>
              <a:t>运营方：</a:t>
            </a:r>
          </a:p>
          <a:p>
            <a:pPr lvl="2"/>
            <a:r>
              <a:rPr lang="zh-CN" altLang="zh-CN" dirty="0"/>
              <a:t>审核各主播用户上传的直播视频；</a:t>
            </a:r>
          </a:p>
          <a:p>
            <a:pPr lvl="2"/>
            <a:r>
              <a:rPr lang="zh-CN" altLang="zh-CN" dirty="0"/>
              <a:t>平台内外推送；</a:t>
            </a:r>
          </a:p>
          <a:p>
            <a:pPr lvl="2"/>
            <a:r>
              <a:rPr lang="zh-CN" altLang="zh-CN" dirty="0"/>
              <a:t>管理全部直播回放。</a:t>
            </a:r>
          </a:p>
          <a:p>
            <a:endParaRPr lang="zh-CN" altLang="en-US" dirty="0"/>
          </a:p>
        </p:txBody>
      </p:sp>
    </p:spTree>
    <p:extLst>
      <p:ext uri="{BB962C8B-B14F-4D97-AF65-F5344CB8AC3E}">
        <p14:creationId xmlns:p14="http://schemas.microsoft.com/office/powerpoint/2010/main" val="63488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smtClean="0"/>
              <a:t>USER CASE</a:t>
            </a:r>
            <a:r>
              <a:rPr lang="zh-CN" altLang="en-US" dirty="0" smtClean="0"/>
              <a:t>图 与 系统划分</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normAutofit/>
          </a:bodyPr>
          <a:lstStyle/>
          <a:p>
            <a:endParaRPr lang="zh-CN" altLang="en-US" dirty="0"/>
          </a:p>
        </p:txBody>
      </p:sp>
      <p:pic>
        <p:nvPicPr>
          <p:cNvPr id="4" name="图片 3"/>
          <p:cNvPicPr>
            <a:picLocks noChangeAspect="1"/>
          </p:cNvPicPr>
          <p:nvPr/>
        </p:nvPicPr>
        <p:blipFill>
          <a:blip r:embed="rId3"/>
          <a:stretch>
            <a:fillRect/>
          </a:stretch>
        </p:blipFill>
        <p:spPr>
          <a:xfrm>
            <a:off x="1859296" y="1684596"/>
            <a:ext cx="8116575" cy="4339213"/>
          </a:xfrm>
          <a:prstGeom prst="rect">
            <a:avLst/>
          </a:prstGeom>
        </p:spPr>
      </p:pic>
    </p:spTree>
    <p:extLst>
      <p:ext uri="{BB962C8B-B14F-4D97-AF65-F5344CB8AC3E}">
        <p14:creationId xmlns:p14="http://schemas.microsoft.com/office/powerpoint/2010/main" val="178813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smtClean="0"/>
              <a:t>USER CASE</a:t>
            </a:r>
            <a:r>
              <a:rPr lang="zh-CN" altLang="en-US" dirty="0" smtClean="0"/>
              <a:t>图 与 系统划分</a:t>
            </a:r>
            <a:r>
              <a:rPr lang="en-US" altLang="zh-CN" dirty="0" smtClean="0"/>
              <a:t>——</a:t>
            </a:r>
            <a:r>
              <a:rPr lang="zh-CN" altLang="en-US" dirty="0" smtClean="0"/>
              <a:t>总览</a:t>
            </a:r>
            <a:endParaRPr lang="en-US" altLang="zh-CN" dirty="0">
              <a:latin typeface="Microsoft YaHei UI" panose="020B0503020204020204" pitchFamily="34" charset="-122"/>
              <a:ea typeface="Microsoft YaHei UI" panose="020B0503020204020204" pitchFamily="34" charset="-122"/>
            </a:endParaRP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4159" y="1159184"/>
            <a:ext cx="9542521" cy="5698816"/>
          </a:xfrm>
        </p:spPr>
      </p:pic>
    </p:spTree>
    <p:extLst>
      <p:ext uri="{BB962C8B-B14F-4D97-AF65-F5344CB8AC3E}">
        <p14:creationId xmlns:p14="http://schemas.microsoft.com/office/powerpoint/2010/main" val="158124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smtClean="0"/>
              <a:t>Class</a:t>
            </a:r>
            <a:r>
              <a:rPr lang="zh-CN" altLang="en-US" dirty="0" smtClean="0"/>
              <a:t>图</a:t>
            </a:r>
            <a:r>
              <a:rPr lang="en-US" altLang="zh-CN" dirty="0" smtClean="0"/>
              <a:t>——</a:t>
            </a:r>
            <a:r>
              <a:rPr lang="zh-CN" altLang="en-US" dirty="0" smtClean="0"/>
              <a:t>总览</a:t>
            </a:r>
            <a:endParaRPr lang="en-US" altLang="zh-CN" dirty="0">
              <a:latin typeface="Microsoft YaHei UI" panose="020B0503020204020204" pitchFamily="34" charset="-122"/>
              <a:ea typeface="Microsoft YaHei UI" panose="020B0503020204020204" pitchFamily="34" charset="-122"/>
            </a:endParaRPr>
          </a:p>
        </p:txBody>
      </p:sp>
      <p:pic>
        <p:nvPicPr>
          <p:cNvPr id="5" name="内容占位符 4"/>
          <p:cNvPicPr>
            <a:picLocks noGrp="1" noChangeAspect="1"/>
          </p:cNvPicPr>
          <p:nvPr>
            <p:ph idx="1"/>
          </p:nvPr>
        </p:nvPicPr>
        <p:blipFill>
          <a:blip r:embed="rId3"/>
          <a:stretch>
            <a:fillRect/>
          </a:stretch>
        </p:blipFill>
        <p:spPr>
          <a:xfrm>
            <a:off x="1794897" y="1179095"/>
            <a:ext cx="7685050" cy="5678906"/>
          </a:xfrm>
          <a:prstGeom prst="rect">
            <a:avLst/>
          </a:prstGeom>
        </p:spPr>
      </p:pic>
    </p:spTree>
    <p:extLst>
      <p:ext uri="{BB962C8B-B14F-4D97-AF65-F5344CB8AC3E}">
        <p14:creationId xmlns:p14="http://schemas.microsoft.com/office/powerpoint/2010/main" val="158379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smtClean="0"/>
              <a:t>Class</a:t>
            </a:r>
            <a:r>
              <a:rPr lang="zh-CN" altLang="en-US" dirty="0" smtClean="0"/>
              <a:t>图</a:t>
            </a:r>
            <a:r>
              <a:rPr lang="en-US" altLang="zh-CN" dirty="0" smtClean="0"/>
              <a:t>——</a:t>
            </a:r>
            <a:r>
              <a:rPr lang="zh-CN" altLang="en-US" dirty="0" smtClean="0"/>
              <a:t>用户登陆子系统</a:t>
            </a:r>
            <a:endParaRPr lang="en-US" altLang="zh-CN" dirty="0">
              <a:latin typeface="Microsoft YaHei UI" panose="020B0503020204020204" pitchFamily="34" charset="-122"/>
              <a:ea typeface="Microsoft YaHei UI" panose="020B0503020204020204" pitchFamily="34" charset="-122"/>
            </a:endParaRPr>
          </a:p>
        </p:txBody>
      </p:sp>
      <p:pic>
        <p:nvPicPr>
          <p:cNvPr id="5" name="内容占位符 4"/>
          <p:cNvPicPr>
            <a:picLocks noGrp="1" noChangeAspect="1"/>
          </p:cNvPicPr>
          <p:nvPr>
            <p:ph idx="1"/>
          </p:nvPr>
        </p:nvPicPr>
        <p:blipFill>
          <a:blip r:embed="rId3"/>
          <a:stretch>
            <a:fillRect/>
          </a:stretch>
        </p:blipFill>
        <p:spPr>
          <a:xfrm>
            <a:off x="1794897" y="1658010"/>
            <a:ext cx="9217764" cy="3451401"/>
          </a:xfrm>
          <a:prstGeom prst="rect">
            <a:avLst/>
          </a:prstGeom>
        </p:spPr>
      </p:pic>
    </p:spTree>
    <p:extLst>
      <p:ext uri="{BB962C8B-B14F-4D97-AF65-F5344CB8AC3E}">
        <p14:creationId xmlns:p14="http://schemas.microsoft.com/office/powerpoint/2010/main" val="8933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9" name="长方形 18">
            <a:extLst>
              <a:ext uri="{FF2B5EF4-FFF2-40B4-BE49-F238E27FC236}">
                <a16:creationId xmlns:a16="http://schemas.microsoft.com/office/drawing/2014/main" id="{175CD74B-9CE8-4F20-A3E4-A22A7F0360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99C44665-BECF-4482-A00C-E4BE2A87DC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 name="任意多边形(F) 11">
            <a:extLst>
              <a:ext uri="{FF2B5EF4-FFF2-40B4-BE49-F238E27FC236}">
                <a16:creationId xmlns:a16="http://schemas.microsoft.com/office/drawing/2014/main" id="{20398C1D-D011-4BA8-AC81-E829677B87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问题陈述</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a:xfrm>
            <a:off x="1923465" y="1503622"/>
            <a:ext cx="8915400" cy="3777622"/>
          </a:xfrm>
        </p:spPr>
        <p:txBody>
          <a:bodyPr/>
          <a:lstStyle/>
          <a:p>
            <a:r>
              <a:rPr lang="zh-CN" altLang="en-US" dirty="0"/>
              <a:t>实现一个在线直播平台系统，用以支撑各类</a:t>
            </a:r>
            <a:r>
              <a:rPr lang="zh-CN" altLang="en-US" dirty="0" smtClean="0"/>
              <a:t>直播</a:t>
            </a:r>
            <a:r>
              <a:rPr lang="zh-CN" altLang="en-US" dirty="0"/>
              <a:t>活动的进行</a:t>
            </a:r>
            <a:r>
              <a:rPr lang="zh-CN" altLang="en-US" dirty="0" smtClean="0"/>
              <a:t>。</a:t>
            </a:r>
            <a:endParaRPr lang="en-US" altLang="zh-CN" dirty="0" smtClean="0"/>
          </a:p>
          <a:p>
            <a:endParaRPr lang="en-US" altLang="zh-CN" dirty="0" smtClean="0"/>
          </a:p>
          <a:p>
            <a:endParaRPr lang="zh-CN" altLang="en-US" dirty="0"/>
          </a:p>
        </p:txBody>
      </p:sp>
      <p:pic>
        <p:nvPicPr>
          <p:cNvPr id="6" name="图片 5"/>
          <p:cNvPicPr>
            <a:picLocks noChangeAspect="1"/>
          </p:cNvPicPr>
          <p:nvPr/>
        </p:nvPicPr>
        <p:blipFill>
          <a:blip r:embed="rId3"/>
          <a:stretch>
            <a:fillRect/>
          </a:stretch>
        </p:blipFill>
        <p:spPr>
          <a:xfrm>
            <a:off x="1989221" y="1905000"/>
            <a:ext cx="7436210" cy="4142874"/>
          </a:xfrm>
          <a:prstGeom prst="rect">
            <a:avLst/>
          </a:prstGeom>
        </p:spPr>
      </p:pic>
    </p:spTree>
    <p:extLst>
      <p:ext uri="{BB962C8B-B14F-4D97-AF65-F5344CB8AC3E}">
        <p14:creationId xmlns:p14="http://schemas.microsoft.com/office/powerpoint/2010/main" val="40864375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smtClean="0"/>
              <a:t>Class</a:t>
            </a:r>
            <a:r>
              <a:rPr lang="zh-CN" altLang="en-US" dirty="0" smtClean="0"/>
              <a:t>图</a:t>
            </a:r>
            <a:r>
              <a:rPr lang="en-US" altLang="zh-CN" dirty="0" smtClean="0"/>
              <a:t>——</a:t>
            </a:r>
            <a:r>
              <a:rPr lang="zh-CN" altLang="en-US" dirty="0" smtClean="0"/>
              <a:t>在线直播子系统</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94897" y="1383004"/>
            <a:ext cx="6057713" cy="5391107"/>
          </a:xfrm>
          <a:prstGeom prst="rect">
            <a:avLst/>
          </a:prstGeom>
        </p:spPr>
      </p:pic>
    </p:spTree>
    <p:extLst>
      <p:ext uri="{BB962C8B-B14F-4D97-AF65-F5344CB8AC3E}">
        <p14:creationId xmlns:p14="http://schemas.microsoft.com/office/powerpoint/2010/main" val="641534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smtClean="0"/>
              <a:t>Class</a:t>
            </a:r>
            <a:r>
              <a:rPr lang="zh-CN" altLang="en-US" dirty="0" smtClean="0"/>
              <a:t>图</a:t>
            </a:r>
            <a:r>
              <a:rPr lang="en-US" altLang="zh-CN" dirty="0" smtClean="0"/>
              <a:t>——</a:t>
            </a:r>
            <a:r>
              <a:rPr lang="zh-CN" altLang="en-US" dirty="0" smtClean="0"/>
              <a:t>直播回放子系统</a:t>
            </a:r>
            <a:endParaRPr lang="en-US" altLang="zh-CN" dirty="0">
              <a:latin typeface="Microsoft YaHei UI" panose="020B0503020204020204" pitchFamily="34" charset="-122"/>
              <a:ea typeface="Microsoft YaHei UI" panose="020B0503020204020204" pitchFamily="34" charset="-122"/>
            </a:endParaRPr>
          </a:p>
        </p:txBody>
      </p:sp>
      <p:pic>
        <p:nvPicPr>
          <p:cNvPr id="4" name="内容占位符 3"/>
          <p:cNvPicPr>
            <a:picLocks noGrp="1" noChangeAspect="1"/>
          </p:cNvPicPr>
          <p:nvPr>
            <p:ph idx="1"/>
          </p:nvPr>
        </p:nvPicPr>
        <p:blipFill>
          <a:blip r:embed="rId3"/>
          <a:stretch>
            <a:fillRect/>
          </a:stretch>
        </p:blipFill>
        <p:spPr>
          <a:xfrm>
            <a:off x="1794896" y="1451809"/>
            <a:ext cx="4830493" cy="5142059"/>
          </a:xfrm>
          <a:prstGeom prst="rect">
            <a:avLst/>
          </a:prstGeom>
        </p:spPr>
      </p:pic>
    </p:spTree>
    <p:extLst>
      <p:ext uri="{BB962C8B-B14F-4D97-AF65-F5344CB8AC3E}">
        <p14:creationId xmlns:p14="http://schemas.microsoft.com/office/powerpoint/2010/main" val="208414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smtClean="0"/>
              <a:t>Class</a:t>
            </a:r>
            <a:r>
              <a:rPr lang="zh-CN" altLang="en-US" dirty="0" smtClean="0"/>
              <a:t>图</a:t>
            </a:r>
            <a:r>
              <a:rPr lang="en-US" altLang="zh-CN" dirty="0" smtClean="0"/>
              <a:t>——</a:t>
            </a:r>
            <a:r>
              <a:rPr lang="zh-CN" altLang="en-US" dirty="0" smtClean="0"/>
              <a:t>其他</a:t>
            </a:r>
            <a:endParaRPr lang="en-US" altLang="zh-CN" dirty="0">
              <a:latin typeface="Microsoft YaHei UI" panose="020B0503020204020204" pitchFamily="34" charset="-122"/>
              <a:ea typeface="Microsoft YaHei UI" panose="020B0503020204020204" pitchFamily="34" charset="-122"/>
            </a:endParaRPr>
          </a:p>
        </p:txBody>
      </p:sp>
      <p:pic>
        <p:nvPicPr>
          <p:cNvPr id="4" name="内容占位符 3"/>
          <p:cNvPicPr>
            <a:picLocks noGrp="1" noChangeAspect="1"/>
          </p:cNvPicPr>
          <p:nvPr>
            <p:ph idx="1"/>
          </p:nvPr>
        </p:nvPicPr>
        <p:blipFill>
          <a:blip r:embed="rId3"/>
          <a:stretch>
            <a:fillRect/>
          </a:stretch>
        </p:blipFill>
        <p:spPr>
          <a:xfrm>
            <a:off x="1794897" y="1525915"/>
            <a:ext cx="2632724" cy="2075537"/>
          </a:xfrm>
          <a:prstGeom prst="rect">
            <a:avLst/>
          </a:prstGeom>
        </p:spPr>
      </p:pic>
      <p:pic>
        <p:nvPicPr>
          <p:cNvPr id="6" name="图片 5"/>
          <p:cNvPicPr>
            <a:picLocks noChangeAspect="1"/>
          </p:cNvPicPr>
          <p:nvPr/>
        </p:nvPicPr>
        <p:blipFill>
          <a:blip r:embed="rId4"/>
          <a:stretch>
            <a:fillRect/>
          </a:stretch>
        </p:blipFill>
        <p:spPr>
          <a:xfrm>
            <a:off x="6651396" y="1685692"/>
            <a:ext cx="2620463" cy="1755981"/>
          </a:xfrm>
          <a:prstGeom prst="rect">
            <a:avLst/>
          </a:prstGeom>
        </p:spPr>
      </p:pic>
      <p:pic>
        <p:nvPicPr>
          <p:cNvPr id="7" name="图片 6"/>
          <p:cNvPicPr>
            <a:picLocks noChangeAspect="1"/>
          </p:cNvPicPr>
          <p:nvPr/>
        </p:nvPicPr>
        <p:blipFill>
          <a:blip r:embed="rId5"/>
          <a:stretch>
            <a:fillRect/>
          </a:stretch>
        </p:blipFill>
        <p:spPr>
          <a:xfrm>
            <a:off x="6651396" y="4129040"/>
            <a:ext cx="2817059" cy="1394008"/>
          </a:xfrm>
          <a:prstGeom prst="rect">
            <a:avLst/>
          </a:prstGeom>
        </p:spPr>
      </p:pic>
      <p:pic>
        <p:nvPicPr>
          <p:cNvPr id="8" name="图片 7"/>
          <p:cNvPicPr>
            <a:picLocks noChangeAspect="1"/>
          </p:cNvPicPr>
          <p:nvPr/>
        </p:nvPicPr>
        <p:blipFill>
          <a:blip r:embed="rId6"/>
          <a:stretch>
            <a:fillRect/>
          </a:stretch>
        </p:blipFill>
        <p:spPr>
          <a:xfrm>
            <a:off x="1794896" y="3824888"/>
            <a:ext cx="2408135" cy="2002313"/>
          </a:xfrm>
          <a:prstGeom prst="rect">
            <a:avLst/>
          </a:prstGeom>
        </p:spPr>
      </p:pic>
    </p:spTree>
    <p:extLst>
      <p:ext uri="{BB962C8B-B14F-4D97-AF65-F5344CB8AC3E}">
        <p14:creationId xmlns:p14="http://schemas.microsoft.com/office/powerpoint/2010/main" val="3230262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观众观看直播</a:t>
            </a:r>
            <a:endParaRPr lang="en-US" altLang="zh-CN" dirty="0">
              <a:latin typeface="Microsoft YaHei UI" panose="020B0503020204020204" pitchFamily="34" charset="-122"/>
              <a:ea typeface="Microsoft YaHei UI" panose="020B0503020204020204" pitchFamily="34" charset="-122"/>
            </a:endParaRPr>
          </a:p>
        </p:txBody>
      </p:sp>
      <p:pic>
        <p:nvPicPr>
          <p:cNvPr id="5" name="内容占位符 4"/>
          <p:cNvPicPr>
            <a:picLocks noGrp="1" noChangeAspect="1"/>
          </p:cNvPicPr>
          <p:nvPr>
            <p:ph idx="1"/>
          </p:nvPr>
        </p:nvPicPr>
        <p:blipFill>
          <a:blip r:embed="rId3"/>
          <a:stretch>
            <a:fillRect/>
          </a:stretch>
        </p:blipFill>
        <p:spPr>
          <a:xfrm>
            <a:off x="1794897" y="1387642"/>
            <a:ext cx="4413398" cy="4994311"/>
          </a:xfrm>
          <a:prstGeom prst="rect">
            <a:avLst/>
          </a:prstGeom>
        </p:spPr>
      </p:pic>
    </p:spTree>
    <p:extLst>
      <p:ext uri="{BB962C8B-B14F-4D97-AF65-F5344CB8AC3E}">
        <p14:creationId xmlns:p14="http://schemas.microsoft.com/office/powerpoint/2010/main" val="4031662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管理直播间</a:t>
            </a:r>
            <a:endParaRPr lang="en-US" altLang="zh-CN" dirty="0">
              <a:latin typeface="Microsoft YaHei UI" panose="020B0503020204020204" pitchFamily="34" charset="-122"/>
              <a:ea typeface="Microsoft YaHei UI" panose="020B0503020204020204" pitchFamily="34" charset="-122"/>
            </a:endParaRPr>
          </a:p>
        </p:txBody>
      </p:sp>
      <p:pic>
        <p:nvPicPr>
          <p:cNvPr id="4" name="内容占位符 3"/>
          <p:cNvPicPr>
            <a:picLocks noGrp="1" noChangeAspect="1"/>
          </p:cNvPicPr>
          <p:nvPr>
            <p:ph idx="1"/>
          </p:nvPr>
        </p:nvPicPr>
        <p:blipFill>
          <a:blip r:embed="rId3"/>
          <a:stretch>
            <a:fillRect/>
          </a:stretch>
        </p:blipFill>
        <p:spPr>
          <a:xfrm>
            <a:off x="1794897" y="1435768"/>
            <a:ext cx="4212871" cy="5125209"/>
          </a:xfrm>
          <a:prstGeom prst="rect">
            <a:avLst/>
          </a:prstGeom>
        </p:spPr>
      </p:pic>
    </p:spTree>
    <p:extLst>
      <p:ext uri="{BB962C8B-B14F-4D97-AF65-F5344CB8AC3E}">
        <p14:creationId xmlns:p14="http://schemas.microsoft.com/office/powerpoint/2010/main" val="5408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开始直播</a:t>
            </a:r>
            <a:endParaRPr lang="en-US" altLang="zh-CN" dirty="0">
              <a:latin typeface="Microsoft YaHei UI" panose="020B0503020204020204" pitchFamily="34" charset="-122"/>
              <a:ea typeface="Microsoft YaHei UI" panose="020B0503020204020204" pitchFamily="34" charset="-122"/>
            </a:endParaRPr>
          </a:p>
        </p:txBody>
      </p:sp>
      <p:pic>
        <p:nvPicPr>
          <p:cNvPr id="4" name="内容占位符 3"/>
          <p:cNvPicPr>
            <a:picLocks noGrp="1" noChangeAspect="1"/>
          </p:cNvPicPr>
          <p:nvPr>
            <p:ph idx="1"/>
          </p:nvPr>
        </p:nvPicPr>
        <p:blipFill>
          <a:blip r:embed="rId3"/>
          <a:stretch>
            <a:fillRect/>
          </a:stretch>
        </p:blipFill>
        <p:spPr>
          <a:xfrm>
            <a:off x="1794897" y="1411706"/>
            <a:ext cx="5207482" cy="5342280"/>
          </a:xfrm>
          <a:prstGeom prst="rect">
            <a:avLst/>
          </a:prstGeom>
        </p:spPr>
      </p:pic>
    </p:spTree>
    <p:extLst>
      <p:ext uri="{BB962C8B-B14F-4D97-AF65-F5344CB8AC3E}">
        <p14:creationId xmlns:p14="http://schemas.microsoft.com/office/powerpoint/2010/main" val="4237248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a:t>用户订阅直播</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851864" y="1264555"/>
            <a:ext cx="5359062" cy="5522131"/>
          </a:xfrm>
          <a:prstGeom prst="rect">
            <a:avLst/>
          </a:prstGeom>
        </p:spPr>
      </p:pic>
    </p:spTree>
    <p:extLst>
      <p:ext uri="{BB962C8B-B14F-4D97-AF65-F5344CB8AC3E}">
        <p14:creationId xmlns:p14="http://schemas.microsoft.com/office/powerpoint/2010/main" val="217726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用户发送弹幕</a:t>
            </a:r>
            <a:endParaRPr lang="en-US" altLang="zh-CN" dirty="0">
              <a:latin typeface="Microsoft YaHei UI" panose="020B0503020204020204" pitchFamily="34" charset="-122"/>
              <a:ea typeface="Microsoft YaHei UI" panose="020B0503020204020204" pitchFamily="34" charset="-122"/>
            </a:endParaRPr>
          </a:p>
        </p:txBody>
      </p:sp>
      <p:pic>
        <p:nvPicPr>
          <p:cNvPr id="5" name="内容占位符 4"/>
          <p:cNvPicPr>
            <a:picLocks noGrp="1" noChangeAspect="1"/>
          </p:cNvPicPr>
          <p:nvPr>
            <p:ph idx="1"/>
          </p:nvPr>
        </p:nvPicPr>
        <p:blipFill>
          <a:blip r:embed="rId3"/>
          <a:stretch>
            <a:fillRect/>
          </a:stretch>
        </p:blipFill>
        <p:spPr>
          <a:xfrm>
            <a:off x="1794897" y="1387642"/>
            <a:ext cx="4413398" cy="4994311"/>
          </a:xfrm>
          <a:prstGeom prst="rect">
            <a:avLst/>
          </a:prstGeom>
        </p:spPr>
      </p:pic>
    </p:spTree>
    <p:extLst>
      <p:ext uri="{BB962C8B-B14F-4D97-AF65-F5344CB8AC3E}">
        <p14:creationId xmlns:p14="http://schemas.microsoft.com/office/powerpoint/2010/main" val="2013768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用户礼物打赏</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94897" y="1264555"/>
            <a:ext cx="6025629" cy="5528912"/>
          </a:xfrm>
          <a:prstGeom prst="rect">
            <a:avLst/>
          </a:prstGeom>
        </p:spPr>
      </p:pic>
    </p:spTree>
    <p:extLst>
      <p:ext uri="{BB962C8B-B14F-4D97-AF65-F5344CB8AC3E}">
        <p14:creationId xmlns:p14="http://schemas.microsoft.com/office/powerpoint/2010/main" val="4249933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用户浏览直播列表</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863488" y="1264554"/>
            <a:ext cx="5788595" cy="5352813"/>
          </a:xfrm>
          <a:prstGeom prst="rect">
            <a:avLst/>
          </a:prstGeom>
        </p:spPr>
      </p:pic>
    </p:spTree>
    <p:extLst>
      <p:ext uri="{BB962C8B-B14F-4D97-AF65-F5344CB8AC3E}">
        <p14:creationId xmlns:p14="http://schemas.microsoft.com/office/powerpoint/2010/main" val="2501640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问题陈述</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a:xfrm>
            <a:off x="1794897" y="1371600"/>
            <a:ext cx="8915400" cy="3777622"/>
          </a:xfrm>
        </p:spPr>
        <p:txBody>
          <a:bodyPr/>
          <a:lstStyle/>
          <a:p>
            <a:r>
              <a:rPr lang="zh-CN" altLang="zh-CN" dirty="0"/>
              <a:t>在线直播平台系统为</a:t>
            </a:r>
            <a:r>
              <a:rPr lang="zh-CN" altLang="zh-CN" b="1" dirty="0"/>
              <a:t>所有平台的用户</a:t>
            </a:r>
            <a:r>
              <a:rPr lang="zh-CN" altLang="zh-CN" dirty="0"/>
              <a:t>提供了</a:t>
            </a:r>
            <a:r>
              <a:rPr lang="zh-CN" altLang="zh-CN" dirty="0">
                <a:solidFill>
                  <a:srgbClr val="FF0000"/>
                </a:solidFill>
              </a:rPr>
              <a:t>用户注册及登录</a:t>
            </a:r>
            <a:r>
              <a:rPr lang="zh-CN" altLang="zh-CN" dirty="0"/>
              <a:t>的相关功能，新用户可以利用账号注册功能，填写相关资料，申请注册账号；已有账号的用户可以通过用户名和密码实现账号登录；</a:t>
            </a:r>
            <a:r>
              <a:rPr lang="zh-CN" altLang="zh-CN" dirty="0">
                <a:solidFill>
                  <a:srgbClr val="FF0000"/>
                </a:solidFill>
              </a:rPr>
              <a:t>忘记密码</a:t>
            </a:r>
            <a:r>
              <a:rPr lang="zh-CN" altLang="zh-CN" dirty="0"/>
              <a:t>的用户可以通过绑定的手机等验证信息实现密码的重置。</a:t>
            </a:r>
            <a:endParaRPr lang="en-US" altLang="zh-CN" dirty="0" smtClean="0"/>
          </a:p>
          <a:p>
            <a:pPr marL="0" indent="0">
              <a:buNone/>
            </a:pPr>
            <a:endParaRPr lang="zh-CN" altLang="en-US" dirty="0"/>
          </a:p>
        </p:txBody>
      </p:sp>
      <p:pic>
        <p:nvPicPr>
          <p:cNvPr id="8" name="图片 7"/>
          <p:cNvPicPr/>
          <p:nvPr/>
        </p:nvPicPr>
        <p:blipFill rotWithShape="1">
          <a:blip r:embed="rId3"/>
          <a:srcRect l="45654" t="29024" r="10715" b="18065"/>
          <a:stretch/>
        </p:blipFill>
        <p:spPr bwMode="auto">
          <a:xfrm>
            <a:off x="3745832" y="2652490"/>
            <a:ext cx="4572000" cy="33472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0709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a:t>运营</a:t>
            </a:r>
            <a:r>
              <a:rPr lang="zh-CN" altLang="en-US" dirty="0" smtClean="0"/>
              <a:t>方分享直播间</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94897" y="1264555"/>
            <a:ext cx="4373292" cy="5359289"/>
          </a:xfrm>
          <a:prstGeom prst="rect">
            <a:avLst/>
          </a:prstGeom>
        </p:spPr>
      </p:pic>
    </p:spTree>
    <p:extLst>
      <p:ext uri="{BB962C8B-B14F-4D97-AF65-F5344CB8AC3E}">
        <p14:creationId xmlns:p14="http://schemas.microsoft.com/office/powerpoint/2010/main" val="1689493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a:t>运营</a:t>
            </a:r>
            <a:r>
              <a:rPr lang="zh-CN" altLang="en-US" dirty="0" smtClean="0"/>
              <a:t>方关联电商</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794896" y="1396906"/>
            <a:ext cx="4718199" cy="5164628"/>
          </a:xfrm>
          <a:prstGeom prst="rect">
            <a:avLst/>
          </a:prstGeom>
        </p:spPr>
      </p:pic>
    </p:spTree>
    <p:extLst>
      <p:ext uri="{BB962C8B-B14F-4D97-AF65-F5344CB8AC3E}">
        <p14:creationId xmlns:p14="http://schemas.microsoft.com/office/powerpoint/2010/main" val="2393742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a:t>运营</a:t>
            </a:r>
            <a:r>
              <a:rPr lang="zh-CN" altLang="en-US" dirty="0" smtClean="0"/>
              <a:t>方嵌入广告栏</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794896" y="1349981"/>
            <a:ext cx="5031019" cy="5395936"/>
          </a:xfrm>
          <a:prstGeom prst="rect">
            <a:avLst/>
          </a:prstGeom>
        </p:spPr>
      </p:pic>
    </p:spTree>
    <p:extLst>
      <p:ext uri="{BB962C8B-B14F-4D97-AF65-F5344CB8AC3E}">
        <p14:creationId xmlns:p14="http://schemas.microsoft.com/office/powerpoint/2010/main" val="1575628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a:t>运营</a:t>
            </a:r>
            <a:r>
              <a:rPr lang="zh-CN" altLang="en-US" dirty="0" smtClean="0"/>
              <a:t>方推送直播间</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94897" y="1332337"/>
            <a:ext cx="4766324" cy="5353052"/>
          </a:xfrm>
          <a:prstGeom prst="rect">
            <a:avLst/>
          </a:prstGeom>
        </p:spPr>
      </p:pic>
    </p:spTree>
    <p:extLst>
      <p:ext uri="{BB962C8B-B14F-4D97-AF65-F5344CB8AC3E}">
        <p14:creationId xmlns:p14="http://schemas.microsoft.com/office/powerpoint/2010/main" val="2041422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账号登陆</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94897" y="1264555"/>
            <a:ext cx="4814450" cy="5513128"/>
          </a:xfrm>
          <a:prstGeom prst="rect">
            <a:avLst/>
          </a:prstGeom>
        </p:spPr>
      </p:pic>
    </p:spTree>
    <p:extLst>
      <p:ext uri="{BB962C8B-B14F-4D97-AF65-F5344CB8AC3E}">
        <p14:creationId xmlns:p14="http://schemas.microsoft.com/office/powerpoint/2010/main" val="459170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账号注册</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94897" y="1264555"/>
            <a:ext cx="5295714" cy="5504913"/>
          </a:xfrm>
          <a:prstGeom prst="rect">
            <a:avLst/>
          </a:prstGeom>
        </p:spPr>
      </p:pic>
    </p:spTree>
    <p:extLst>
      <p:ext uri="{BB962C8B-B14F-4D97-AF65-F5344CB8AC3E}">
        <p14:creationId xmlns:p14="http://schemas.microsoft.com/office/powerpoint/2010/main" val="2231332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找回密码</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794897" y="1264556"/>
            <a:ext cx="5616555" cy="5465582"/>
          </a:xfrm>
          <a:prstGeom prst="rect">
            <a:avLst/>
          </a:prstGeom>
        </p:spPr>
      </p:pic>
    </p:spTree>
    <p:extLst>
      <p:ext uri="{BB962C8B-B14F-4D97-AF65-F5344CB8AC3E}">
        <p14:creationId xmlns:p14="http://schemas.microsoft.com/office/powerpoint/2010/main" val="3842072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a:t>主</a:t>
            </a:r>
            <a:r>
              <a:rPr lang="zh-CN" altLang="en-US" dirty="0" smtClean="0"/>
              <a:t>播关联主播网店</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94896" y="1264555"/>
            <a:ext cx="6250219" cy="5330088"/>
          </a:xfrm>
          <a:prstGeom prst="rect">
            <a:avLst/>
          </a:prstGeom>
        </p:spPr>
      </p:pic>
    </p:spTree>
    <p:extLst>
      <p:ext uri="{BB962C8B-B14F-4D97-AF65-F5344CB8AC3E}">
        <p14:creationId xmlns:p14="http://schemas.microsoft.com/office/powerpoint/2010/main" val="10462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a:t>主</a:t>
            </a:r>
            <a:r>
              <a:rPr lang="zh-CN" altLang="en-US" dirty="0" smtClean="0"/>
              <a:t>播设置房管</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94897" y="1264555"/>
            <a:ext cx="5552387" cy="5462688"/>
          </a:xfrm>
          <a:prstGeom prst="rect">
            <a:avLst/>
          </a:prstGeom>
        </p:spPr>
      </p:pic>
    </p:spTree>
    <p:extLst>
      <p:ext uri="{BB962C8B-B14F-4D97-AF65-F5344CB8AC3E}">
        <p14:creationId xmlns:p14="http://schemas.microsoft.com/office/powerpoint/2010/main" val="467612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时序图</a:t>
            </a:r>
            <a:r>
              <a:rPr lang="en-US" altLang="zh-CN" dirty="0" smtClean="0"/>
              <a:t>——</a:t>
            </a:r>
            <a:r>
              <a:rPr lang="zh-CN" altLang="en-US" dirty="0" smtClean="0"/>
              <a:t>回放</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94897" y="1264555"/>
            <a:ext cx="5817082" cy="5521256"/>
          </a:xfrm>
          <a:prstGeom prst="rect">
            <a:avLst/>
          </a:prstGeom>
        </p:spPr>
      </p:pic>
    </p:spTree>
    <p:extLst>
      <p:ext uri="{BB962C8B-B14F-4D97-AF65-F5344CB8AC3E}">
        <p14:creationId xmlns:p14="http://schemas.microsoft.com/office/powerpoint/2010/main" val="1452751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问题陈述</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a:xfrm>
            <a:off x="1794897" y="1451810"/>
            <a:ext cx="8915400" cy="3777622"/>
          </a:xfrm>
        </p:spPr>
        <p:txBody>
          <a:bodyPr/>
          <a:lstStyle/>
          <a:p>
            <a:r>
              <a:rPr lang="zh-CN" altLang="zh-CN" dirty="0"/>
              <a:t>针对</a:t>
            </a:r>
            <a:r>
              <a:rPr lang="zh-CN" altLang="zh-CN" b="1" dirty="0"/>
              <a:t>主播</a:t>
            </a:r>
            <a:r>
              <a:rPr lang="zh-CN" altLang="zh-CN" dirty="0"/>
              <a:t>，系统提供了基础直播相关的功能，包括</a:t>
            </a:r>
            <a:r>
              <a:rPr lang="zh-CN" altLang="zh-CN" dirty="0">
                <a:solidFill>
                  <a:srgbClr val="FF0000"/>
                </a:solidFill>
              </a:rPr>
              <a:t>开启直播</a:t>
            </a:r>
            <a:r>
              <a:rPr lang="zh-CN" altLang="zh-CN" dirty="0"/>
              <a:t>功能；对直播间显示的编辑，如</a:t>
            </a:r>
            <a:r>
              <a:rPr lang="zh-CN" altLang="zh-CN" dirty="0">
                <a:solidFill>
                  <a:srgbClr val="FF0000"/>
                </a:solidFill>
              </a:rPr>
              <a:t>修改直播标题</a:t>
            </a:r>
            <a:r>
              <a:rPr lang="zh-CN" altLang="zh-CN" dirty="0"/>
              <a:t>，</a:t>
            </a:r>
            <a:r>
              <a:rPr lang="zh-CN" altLang="zh-CN" dirty="0">
                <a:solidFill>
                  <a:srgbClr val="FF0000"/>
                </a:solidFill>
              </a:rPr>
              <a:t>设置直播分类</a:t>
            </a:r>
            <a:r>
              <a:rPr lang="zh-CN" altLang="zh-CN" dirty="0"/>
              <a:t>，</a:t>
            </a:r>
            <a:r>
              <a:rPr lang="zh-CN" altLang="zh-CN" dirty="0">
                <a:solidFill>
                  <a:srgbClr val="FF0000"/>
                </a:solidFill>
              </a:rPr>
              <a:t>开启美颜功能</a:t>
            </a:r>
            <a:r>
              <a:rPr lang="zh-CN" altLang="zh-CN" dirty="0"/>
              <a:t>，</a:t>
            </a:r>
            <a:r>
              <a:rPr lang="zh-CN" altLang="zh-CN" dirty="0">
                <a:solidFill>
                  <a:srgbClr val="FF0000"/>
                </a:solidFill>
              </a:rPr>
              <a:t>设置关联的主播网店</a:t>
            </a:r>
            <a:r>
              <a:rPr lang="zh-CN" altLang="zh-CN" dirty="0"/>
              <a:t>等；对</a:t>
            </a:r>
            <a:r>
              <a:rPr lang="zh-CN" altLang="zh-CN" dirty="0">
                <a:solidFill>
                  <a:srgbClr val="FF0000"/>
                </a:solidFill>
              </a:rPr>
              <a:t>直播间权限的设置</a:t>
            </a:r>
            <a:r>
              <a:rPr lang="zh-CN" altLang="zh-CN" dirty="0"/>
              <a:t>，如</a:t>
            </a:r>
            <a:r>
              <a:rPr lang="zh-CN" altLang="zh-CN" dirty="0">
                <a:solidFill>
                  <a:srgbClr val="FF0000"/>
                </a:solidFill>
              </a:rPr>
              <a:t>设置管理员权限</a:t>
            </a:r>
            <a:r>
              <a:rPr lang="zh-CN" altLang="zh-CN" dirty="0" smtClean="0"/>
              <a:t>。</a:t>
            </a:r>
            <a:endParaRPr lang="en-US" altLang="zh-CN" dirty="0" smtClean="0"/>
          </a:p>
          <a:p>
            <a:endParaRPr lang="zh-CN" altLang="en-US" dirty="0"/>
          </a:p>
        </p:txBody>
      </p:sp>
      <p:pic>
        <p:nvPicPr>
          <p:cNvPr id="5" name="图片 4"/>
          <p:cNvPicPr>
            <a:picLocks noChangeAspect="1"/>
          </p:cNvPicPr>
          <p:nvPr/>
        </p:nvPicPr>
        <p:blipFill>
          <a:blip r:embed="rId3"/>
          <a:stretch>
            <a:fillRect/>
          </a:stretch>
        </p:blipFill>
        <p:spPr>
          <a:xfrm>
            <a:off x="2815388" y="2422863"/>
            <a:ext cx="6617369" cy="3768522"/>
          </a:xfrm>
          <a:prstGeom prst="rect">
            <a:avLst/>
          </a:prstGeom>
        </p:spPr>
      </p:pic>
    </p:spTree>
    <p:extLst>
      <p:ext uri="{BB962C8B-B14F-4D97-AF65-F5344CB8AC3E}">
        <p14:creationId xmlns:p14="http://schemas.microsoft.com/office/powerpoint/2010/main" val="2880459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系统状态分析</a:t>
            </a:r>
            <a:endParaRPr lang="en-US" altLang="zh-CN" dirty="0">
              <a:latin typeface="Microsoft YaHei UI" panose="020B0503020204020204" pitchFamily="34" charset="-122"/>
              <a:ea typeface="Microsoft YaHei UI" panose="020B0503020204020204" pitchFamily="34" charset="-122"/>
            </a:endParaRPr>
          </a:p>
        </p:txBody>
      </p:sp>
      <p:pic>
        <p:nvPicPr>
          <p:cNvPr id="5" name="内容占位符 4"/>
          <p:cNvPicPr>
            <a:picLocks noGrp="1" noChangeAspect="1"/>
          </p:cNvPicPr>
          <p:nvPr>
            <p:ph idx="1"/>
          </p:nvPr>
        </p:nvPicPr>
        <p:blipFill>
          <a:blip r:embed="rId3"/>
          <a:stretch>
            <a:fillRect/>
          </a:stretch>
        </p:blipFill>
        <p:spPr>
          <a:xfrm>
            <a:off x="1794897" y="1264554"/>
            <a:ext cx="6121882" cy="5401663"/>
          </a:xfrm>
          <a:prstGeom prst="rect">
            <a:avLst/>
          </a:prstGeom>
        </p:spPr>
      </p:pic>
    </p:spTree>
    <p:extLst>
      <p:ext uri="{BB962C8B-B14F-4D97-AF65-F5344CB8AC3E}">
        <p14:creationId xmlns:p14="http://schemas.microsoft.com/office/powerpoint/2010/main" val="1450813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stretch>
            <a:fillRect/>
          </a:stretch>
        </p:blipFill>
        <p:spPr>
          <a:xfrm>
            <a:off x="4211054" y="882403"/>
            <a:ext cx="3900830" cy="5679151"/>
          </a:xfrm>
          <a:prstGeom prst="rect">
            <a:avLst/>
          </a:prstGeom>
        </p:spPr>
      </p:pic>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err="1" smtClean="0"/>
              <a:t>Rabbitrr</a:t>
            </a:r>
            <a:r>
              <a:rPr lang="zh-CN" altLang="en-US" dirty="0" smtClean="0"/>
              <a:t>！</a:t>
            </a:r>
            <a:endParaRPr lang="en-US" altLang="zh-CN" dirty="0">
              <a:latin typeface="Microsoft YaHei UI" panose="020B0503020204020204" pitchFamily="34" charset="-122"/>
              <a:ea typeface="Microsoft YaHei UI" panose="020B0503020204020204" pitchFamily="34" charset="-122"/>
            </a:endParaRPr>
          </a:p>
        </p:txBody>
      </p:sp>
      <p:sp>
        <p:nvSpPr>
          <p:cNvPr id="8" name="文本框 7"/>
          <p:cNvSpPr txBox="1"/>
          <p:nvPr/>
        </p:nvSpPr>
        <p:spPr>
          <a:xfrm>
            <a:off x="2784605" y="3671258"/>
            <a:ext cx="7523748" cy="769441"/>
          </a:xfrm>
          <a:prstGeom prst="rect">
            <a:avLst/>
          </a:prstGeom>
          <a:noFill/>
        </p:spPr>
        <p:txBody>
          <a:bodyPr wrap="square" rtlCol="0">
            <a:spAutoFit/>
          </a:bodyPr>
          <a:lstStyle/>
          <a:p>
            <a:pPr algn="ctr"/>
            <a:r>
              <a:rPr lang="en-US" altLang="zh-CN" sz="4400" dirty="0" smtClean="0">
                <a:solidFill>
                  <a:schemeClr val="tx1">
                    <a:lumMod val="65000"/>
                    <a:lumOff val="35000"/>
                  </a:schemeClr>
                </a:solidFill>
              </a:rPr>
              <a:t>Thanks for watching</a:t>
            </a:r>
            <a:r>
              <a:rPr lang="zh-CN" altLang="en-US" sz="4400" dirty="0" smtClean="0">
                <a:solidFill>
                  <a:schemeClr val="tx1">
                    <a:lumMod val="65000"/>
                    <a:lumOff val="35000"/>
                  </a:schemeClr>
                </a:solidFill>
              </a:rPr>
              <a:t>！</a:t>
            </a:r>
            <a:endParaRPr lang="zh-CN" altLang="en-US" sz="4400" dirty="0">
              <a:solidFill>
                <a:schemeClr val="tx1">
                  <a:lumMod val="65000"/>
                  <a:lumOff val="35000"/>
                </a:schemeClr>
              </a:solidFill>
            </a:endParaRPr>
          </a:p>
        </p:txBody>
      </p:sp>
    </p:spTree>
    <p:extLst>
      <p:ext uri="{BB962C8B-B14F-4D97-AF65-F5344CB8AC3E}">
        <p14:creationId xmlns:p14="http://schemas.microsoft.com/office/powerpoint/2010/main" val="622278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问题陈述</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a:xfrm>
            <a:off x="1794897" y="1403684"/>
            <a:ext cx="8915400" cy="3777622"/>
          </a:xfrm>
        </p:spPr>
        <p:txBody>
          <a:bodyPr/>
          <a:lstStyle/>
          <a:p>
            <a:r>
              <a:rPr lang="zh-CN" altLang="en-US" dirty="0"/>
              <a:t>针对</a:t>
            </a:r>
            <a:r>
              <a:rPr lang="zh-CN" altLang="en-US" b="1" dirty="0"/>
              <a:t>直播观众</a:t>
            </a:r>
            <a:r>
              <a:rPr lang="zh-CN" altLang="en-US" dirty="0"/>
              <a:t>，系统提供了</a:t>
            </a:r>
            <a:r>
              <a:rPr lang="zh-CN" altLang="en-US" dirty="0">
                <a:solidFill>
                  <a:srgbClr val="FF0000"/>
                </a:solidFill>
              </a:rPr>
              <a:t>观看直播</a:t>
            </a:r>
            <a:r>
              <a:rPr lang="zh-CN" altLang="en-US" dirty="0"/>
              <a:t>的功能；直播礼物</a:t>
            </a:r>
            <a:r>
              <a:rPr lang="zh-CN" altLang="en-US" dirty="0">
                <a:solidFill>
                  <a:srgbClr val="FF0000"/>
                </a:solidFill>
              </a:rPr>
              <a:t>打赏功能</a:t>
            </a:r>
            <a:r>
              <a:rPr lang="zh-CN" altLang="en-US" dirty="0"/>
              <a:t>，已登录用户可以消耗预先</a:t>
            </a:r>
            <a:r>
              <a:rPr lang="zh-CN" altLang="en-US" dirty="0">
                <a:solidFill>
                  <a:srgbClr val="FF0000"/>
                </a:solidFill>
              </a:rPr>
              <a:t>充值</a:t>
            </a:r>
            <a:r>
              <a:rPr lang="zh-CN" altLang="en-US" dirty="0"/>
              <a:t>购买的直播平台</a:t>
            </a:r>
            <a:r>
              <a:rPr lang="zh-CN" altLang="en-US" dirty="0" smtClean="0"/>
              <a:t>货币；</a:t>
            </a:r>
            <a:r>
              <a:rPr lang="zh-CN" altLang="en-US" dirty="0"/>
              <a:t>发送</a:t>
            </a:r>
            <a:r>
              <a:rPr lang="zh-CN" altLang="en-US" dirty="0">
                <a:solidFill>
                  <a:srgbClr val="FF0000"/>
                </a:solidFill>
              </a:rPr>
              <a:t>弹幕</a:t>
            </a:r>
            <a:r>
              <a:rPr lang="zh-CN" altLang="en-US" dirty="0" smtClean="0"/>
              <a:t>功能，</a:t>
            </a:r>
            <a:r>
              <a:rPr lang="zh-CN" altLang="en-US" dirty="0"/>
              <a:t>弹幕会显示在其他观众的直播间页面上，也会显示在主播的弹幕器中；</a:t>
            </a:r>
            <a:r>
              <a:rPr lang="zh-CN" altLang="en-US" dirty="0">
                <a:solidFill>
                  <a:srgbClr val="FF0000"/>
                </a:solidFill>
              </a:rPr>
              <a:t>关注直播</a:t>
            </a:r>
            <a:r>
              <a:rPr lang="zh-CN" altLang="en-US" dirty="0" smtClean="0">
                <a:solidFill>
                  <a:srgbClr val="FF0000"/>
                </a:solidFill>
              </a:rPr>
              <a:t>功能</a:t>
            </a:r>
            <a:r>
              <a:rPr lang="zh-CN" altLang="en-US" dirty="0" smtClean="0"/>
              <a:t>；</a:t>
            </a:r>
            <a:r>
              <a:rPr lang="zh-CN" altLang="en-US" dirty="0">
                <a:solidFill>
                  <a:srgbClr val="FF0000"/>
                </a:solidFill>
              </a:rPr>
              <a:t>浏览直播列表</a:t>
            </a:r>
            <a:r>
              <a:rPr lang="zh-CN" altLang="en-US" dirty="0" smtClean="0">
                <a:solidFill>
                  <a:srgbClr val="FF0000"/>
                </a:solidFill>
              </a:rPr>
              <a:t>功能</a:t>
            </a:r>
            <a:endParaRPr lang="zh-CN" altLang="en-US" dirty="0"/>
          </a:p>
        </p:txBody>
      </p:sp>
      <p:pic>
        <p:nvPicPr>
          <p:cNvPr id="4" name="图片 3"/>
          <p:cNvPicPr>
            <a:picLocks noChangeAspect="1"/>
          </p:cNvPicPr>
          <p:nvPr/>
        </p:nvPicPr>
        <p:blipFill>
          <a:blip r:embed="rId3"/>
          <a:stretch>
            <a:fillRect/>
          </a:stretch>
        </p:blipFill>
        <p:spPr>
          <a:xfrm>
            <a:off x="2927684" y="2446703"/>
            <a:ext cx="6825916" cy="3965245"/>
          </a:xfrm>
          <a:prstGeom prst="rect">
            <a:avLst/>
          </a:prstGeom>
        </p:spPr>
      </p:pic>
    </p:spTree>
    <p:extLst>
      <p:ext uri="{BB962C8B-B14F-4D97-AF65-F5344CB8AC3E}">
        <p14:creationId xmlns:p14="http://schemas.microsoft.com/office/powerpoint/2010/main" val="233201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问题陈述</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a:xfrm>
            <a:off x="1794897" y="1403684"/>
            <a:ext cx="8915400" cy="3777622"/>
          </a:xfrm>
        </p:spPr>
        <p:txBody>
          <a:bodyPr/>
          <a:lstStyle/>
          <a:p>
            <a:r>
              <a:rPr lang="zh-CN" altLang="zh-CN" dirty="0"/>
              <a:t>针对</a:t>
            </a:r>
            <a:r>
              <a:rPr lang="zh-CN" altLang="zh-CN" b="1" dirty="0"/>
              <a:t>平台运营方</a:t>
            </a:r>
            <a:r>
              <a:rPr lang="zh-CN" altLang="zh-CN" dirty="0"/>
              <a:t>，系统提供了</a:t>
            </a:r>
            <a:r>
              <a:rPr lang="zh-CN" altLang="zh-CN" dirty="0">
                <a:solidFill>
                  <a:srgbClr val="FF0000"/>
                </a:solidFill>
              </a:rPr>
              <a:t>管理直播间</a:t>
            </a:r>
            <a:r>
              <a:rPr lang="zh-CN" altLang="zh-CN" dirty="0"/>
              <a:t>内容的功能，包括对直播内容及弹幕内容的监管功能，运营方可以通过系统向主播发送警告或关停直播间，或删除违规弹幕和屏蔽违规用户；</a:t>
            </a:r>
            <a:r>
              <a:rPr lang="zh-CN" altLang="zh-CN" dirty="0">
                <a:solidFill>
                  <a:srgbClr val="FF0000"/>
                </a:solidFill>
              </a:rPr>
              <a:t>广告接入功能</a:t>
            </a:r>
            <a:r>
              <a:rPr lang="zh-CN" altLang="zh-CN" dirty="0"/>
              <a:t>，通过系统设置直播间关联的电商平台以及嵌入广告；</a:t>
            </a:r>
            <a:r>
              <a:rPr lang="zh-CN" altLang="zh-CN" b="1" dirty="0">
                <a:solidFill>
                  <a:srgbClr val="FF0000"/>
                </a:solidFill>
              </a:rPr>
              <a:t>分享推广功能</a:t>
            </a:r>
            <a:r>
              <a:rPr lang="zh-CN" altLang="zh-CN" dirty="0"/>
              <a:t>，将直播间</a:t>
            </a:r>
            <a:r>
              <a:rPr lang="zh-CN" altLang="zh-CN" dirty="0" smtClean="0"/>
              <a:t>链接分享</a:t>
            </a:r>
            <a:r>
              <a:rPr lang="zh-CN" altLang="zh-CN" dirty="0"/>
              <a:t>到社交平台</a:t>
            </a:r>
            <a:r>
              <a:rPr lang="zh-CN" altLang="zh-CN" dirty="0" smtClean="0"/>
              <a:t>；</a:t>
            </a:r>
            <a:endParaRPr lang="en-US" altLang="zh-CN" dirty="0" smtClean="0"/>
          </a:p>
          <a:p>
            <a:endParaRPr lang="en-US" altLang="zh-CN" dirty="0" smtClean="0"/>
          </a:p>
          <a:p>
            <a:endParaRPr lang="zh-CN" altLang="zh-CN" dirty="0"/>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 r="-26" b="35672"/>
          <a:stretch/>
        </p:blipFill>
        <p:spPr>
          <a:xfrm>
            <a:off x="3033669" y="2684574"/>
            <a:ext cx="5532816" cy="3767144"/>
          </a:xfrm>
          <a:prstGeom prst="rect">
            <a:avLst/>
          </a:prstGeom>
        </p:spPr>
      </p:pic>
    </p:spTree>
    <p:extLst>
      <p:ext uri="{BB962C8B-B14F-4D97-AF65-F5344CB8AC3E}">
        <p14:creationId xmlns:p14="http://schemas.microsoft.com/office/powerpoint/2010/main" val="3810175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zh-CN" altLang="en-US" dirty="0" smtClean="0"/>
              <a:t>问题陈述</a:t>
            </a: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a:xfrm>
            <a:off x="1794897" y="1403684"/>
            <a:ext cx="8915400" cy="3777622"/>
          </a:xfrm>
        </p:spPr>
        <p:txBody>
          <a:bodyPr/>
          <a:lstStyle/>
          <a:p>
            <a:r>
              <a:rPr lang="zh-CN" altLang="zh-CN" dirty="0"/>
              <a:t>系统将分为以下几部分进行系统分析和设计：</a:t>
            </a:r>
          </a:p>
          <a:p>
            <a:pPr lvl="1"/>
            <a:r>
              <a:rPr lang="zh-CN" altLang="zh-CN" dirty="0"/>
              <a:t>用户登录相关功能</a:t>
            </a:r>
          </a:p>
          <a:p>
            <a:pPr lvl="1"/>
            <a:r>
              <a:rPr lang="zh-CN" altLang="zh-CN" dirty="0"/>
              <a:t>在线直播相关功能（主播、观众、平台运营方）</a:t>
            </a:r>
          </a:p>
          <a:p>
            <a:pPr lvl="1"/>
            <a:r>
              <a:rPr lang="zh-CN" altLang="zh-CN" dirty="0"/>
              <a:t>直播回放相关功能</a:t>
            </a:r>
          </a:p>
          <a:p>
            <a:endParaRPr lang="en-US" altLang="zh-CN" dirty="0" smtClean="0"/>
          </a:p>
          <a:p>
            <a:endParaRPr lang="zh-CN" altLang="zh-CN" dirty="0"/>
          </a:p>
        </p:txBody>
      </p:sp>
    </p:spTree>
    <p:extLst>
      <p:ext uri="{BB962C8B-B14F-4D97-AF65-F5344CB8AC3E}">
        <p14:creationId xmlns:p14="http://schemas.microsoft.com/office/powerpoint/2010/main" val="3133443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r>
              <a:rPr lang="en-US" altLang="zh-CN" dirty="0" smtClean="0"/>
              <a:t>USER CASE</a:t>
            </a:r>
            <a:r>
              <a:rPr lang="zh-CN" altLang="en-US" dirty="0" smtClean="0"/>
              <a:t>图 与 系统划分</a:t>
            </a:r>
            <a:endParaRPr lang="en-US" altLang="zh-CN" dirty="0">
              <a:latin typeface="Microsoft YaHei UI" panose="020B0503020204020204" pitchFamily="34" charset="-122"/>
              <a:ea typeface="Microsoft YaHei UI" panose="020B0503020204020204" pitchFamily="34" charset="-122"/>
            </a:endParaRP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4159" y="1159184"/>
            <a:ext cx="9542521" cy="5698816"/>
          </a:xfrm>
        </p:spPr>
      </p:pic>
    </p:spTree>
    <p:extLst>
      <p:ext uri="{BB962C8B-B14F-4D97-AF65-F5344CB8AC3E}">
        <p14:creationId xmlns:p14="http://schemas.microsoft.com/office/powerpoint/2010/main" val="332820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fontScale="90000"/>
          </a:bodyPr>
          <a:lstStyle/>
          <a:p>
            <a:r>
              <a:rPr lang="en-US" altLang="zh-CN" dirty="0" smtClean="0"/>
              <a:t>USER CASE</a:t>
            </a:r>
            <a:r>
              <a:rPr lang="zh-CN" altLang="en-US" dirty="0" smtClean="0"/>
              <a:t>图 与 系统划分</a:t>
            </a:r>
            <a:r>
              <a:rPr lang="en-US" altLang="zh-CN" dirty="0" smtClean="0"/>
              <a:t>——</a:t>
            </a:r>
            <a:r>
              <a:rPr lang="zh-CN" altLang="zh-CN" dirty="0"/>
              <a:t>用户登录子系统</a:t>
            </a:r>
            <a:br>
              <a:rPr lang="zh-CN" altLang="zh-CN" dirty="0"/>
            </a:br>
            <a:endParaRPr lang="en-US" altLang="zh-CN" dirty="0">
              <a:latin typeface="Microsoft YaHei UI" panose="020B0503020204020204" pitchFamily="34" charset="-122"/>
              <a:ea typeface="Microsoft YaHei UI" panose="020B0503020204020204" pitchFamily="34" charset="-122"/>
            </a:endParaRPr>
          </a:p>
        </p:txBody>
      </p:sp>
      <p:sp>
        <p:nvSpPr>
          <p:cNvPr id="3" name="内容占位符 2"/>
          <p:cNvSpPr>
            <a:spLocks noGrp="1"/>
          </p:cNvSpPr>
          <p:nvPr>
            <p:ph idx="1"/>
          </p:nvPr>
        </p:nvSpPr>
        <p:spPr/>
        <p:txBody>
          <a:bodyPr/>
          <a:lstStyle/>
          <a:p>
            <a:pPr lvl="0"/>
            <a:r>
              <a:rPr lang="zh-CN" altLang="zh-CN" dirty="0"/>
              <a:t>用户登录子系统</a:t>
            </a:r>
          </a:p>
          <a:p>
            <a:pPr lvl="1"/>
            <a:r>
              <a:rPr lang="zh-CN" altLang="zh-CN" dirty="0"/>
              <a:t>账号注册：</a:t>
            </a:r>
          </a:p>
          <a:p>
            <a:pPr lvl="2"/>
            <a:r>
              <a:rPr lang="zh-CN" altLang="zh-CN" dirty="0"/>
              <a:t>用户填写相应资料及密码，申请注册账号。</a:t>
            </a:r>
          </a:p>
          <a:p>
            <a:pPr lvl="1"/>
            <a:r>
              <a:rPr lang="zh-CN" altLang="zh-CN" dirty="0"/>
              <a:t>账号登录</a:t>
            </a:r>
          </a:p>
          <a:p>
            <a:pPr lvl="2"/>
            <a:r>
              <a:rPr lang="zh-CN" altLang="zh-CN" dirty="0"/>
              <a:t>用户输入用户名和密码进行登录。</a:t>
            </a:r>
          </a:p>
          <a:p>
            <a:pPr lvl="1"/>
            <a:r>
              <a:rPr lang="zh-CN" altLang="zh-CN" dirty="0"/>
              <a:t>找回密码</a:t>
            </a:r>
          </a:p>
          <a:p>
            <a:pPr lvl="2"/>
            <a:r>
              <a:rPr lang="zh-CN" altLang="zh-CN" dirty="0"/>
              <a:t>用户输入想要找回密码的账号用户名以及绑定的手机信息等进行验证重置密码。</a:t>
            </a:r>
          </a:p>
          <a:p>
            <a:endParaRPr lang="zh-CN" altLang="en-US" dirty="0"/>
          </a:p>
        </p:txBody>
      </p:sp>
    </p:spTree>
    <p:extLst>
      <p:ext uri="{BB962C8B-B14F-4D97-AF65-F5344CB8AC3E}">
        <p14:creationId xmlns:p14="http://schemas.microsoft.com/office/powerpoint/2010/main" val="200337401"/>
      </p:ext>
    </p:extLst>
  </p:cSld>
  <p:clrMapOvr>
    <a:masterClrMapping/>
  </p:clrMapOvr>
</p:sld>
</file>

<file path=ppt/theme/theme1.xml><?xml version="1.0" encoding="utf-8"?>
<a:theme xmlns:a="http://schemas.openxmlformats.org/drawingml/2006/main" name="幽光">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36804107_TF89987290.potx" id="{E314CDB2-2F89-485B-BF4C-4E13E953225A}" vid="{F68966BC-70CC-4B23-9505-D533EB4286F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0306FE-3C13-447E-86EE-A14EA9341C8A}">
  <ds:schemaRefs>
    <ds:schemaRef ds:uri="http://purl.org/dc/terms/"/>
    <ds:schemaRef ds:uri="http://schemas.microsoft.com/office/2006/documentManagement/types"/>
    <ds:schemaRef ds:uri="71af3243-3dd4-4a8d-8c0d-dd76da1f02a5"/>
    <ds:schemaRef ds:uri="http://schemas.microsoft.com/office/2006/metadata/properties"/>
    <ds:schemaRef ds:uri="http://schemas.openxmlformats.org/package/2006/metadata/core-properties"/>
    <ds:schemaRef ds:uri="http://www.w3.org/XML/1998/namespace"/>
    <ds:schemaRef ds:uri="http://purl.org/dc/elements/1.1/"/>
    <ds:schemaRef ds:uri="http://schemas.microsoft.com/office/infopath/2007/PartnerControls"/>
    <ds:schemaRef ds:uri="16c05727-aa75-4e4a-9b5f-8a80a1165891"/>
    <ds:schemaRef ds:uri="http://purl.org/dc/dcmitype/"/>
  </ds:schemaRefs>
</ds:datastoreItem>
</file>

<file path=customXml/itemProps2.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3.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 设计</Template>
  <TotalTime>0</TotalTime>
  <Words>1050</Words>
  <Application>Microsoft Office PowerPoint</Application>
  <PresentationFormat>宽屏</PresentationFormat>
  <Paragraphs>152</Paragraphs>
  <Slides>41</Slides>
  <Notes>41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Microsoft YaHei UI</vt:lpstr>
      <vt:lpstr>幼圆</vt:lpstr>
      <vt:lpstr>Arial</vt:lpstr>
      <vt:lpstr>Century Gothic</vt:lpstr>
      <vt:lpstr>Wingdings 3</vt:lpstr>
      <vt:lpstr>幽光</vt:lpstr>
      <vt:lpstr>软工第一次答辩</vt:lpstr>
      <vt:lpstr>问题陈述</vt:lpstr>
      <vt:lpstr>问题陈述</vt:lpstr>
      <vt:lpstr>问题陈述</vt:lpstr>
      <vt:lpstr>问题陈述</vt:lpstr>
      <vt:lpstr>问题陈述</vt:lpstr>
      <vt:lpstr>问题陈述</vt:lpstr>
      <vt:lpstr>USER CASE图 与 系统划分</vt:lpstr>
      <vt:lpstr>USER CASE图 与 系统划分——用户登录子系统 </vt:lpstr>
      <vt:lpstr>USER CASE图 与 系统划分——用户登录子系统 </vt:lpstr>
      <vt:lpstr>USER CASE图 与 系统划分——在线直播子系统 </vt:lpstr>
      <vt:lpstr>USER CASE图 与 系统划分——在线直播子系统 </vt:lpstr>
      <vt:lpstr>USER CASE图 与 系统划分——在线直播子系统 </vt:lpstr>
      <vt:lpstr>USER CASE图 与 系统划分——在线直播子系统 </vt:lpstr>
      <vt:lpstr>USER CASE图 与 系统划分</vt:lpstr>
      <vt:lpstr>USER CASE图 与 系统划分</vt:lpstr>
      <vt:lpstr>USER CASE图 与 系统划分——总览</vt:lpstr>
      <vt:lpstr>Class图——总览</vt:lpstr>
      <vt:lpstr>Class图——用户登陆子系统</vt:lpstr>
      <vt:lpstr>Class图——在线直播子系统</vt:lpstr>
      <vt:lpstr>Class图——直播回放子系统</vt:lpstr>
      <vt:lpstr>Class图——其他</vt:lpstr>
      <vt:lpstr>时序图——观众观看直播</vt:lpstr>
      <vt:lpstr>时序图——管理直播间</vt:lpstr>
      <vt:lpstr>时序图——开始直播</vt:lpstr>
      <vt:lpstr>时序图——用户订阅直播</vt:lpstr>
      <vt:lpstr>时序图——用户发送弹幕</vt:lpstr>
      <vt:lpstr>时序图——用户礼物打赏</vt:lpstr>
      <vt:lpstr>时序图——用户浏览直播列表</vt:lpstr>
      <vt:lpstr>时序图——运营方分享直播间</vt:lpstr>
      <vt:lpstr>时序图——运营方关联电商</vt:lpstr>
      <vt:lpstr>时序图——运营方嵌入广告栏</vt:lpstr>
      <vt:lpstr>时序图——运营方推送直播间</vt:lpstr>
      <vt:lpstr>时序图——账号登陆</vt:lpstr>
      <vt:lpstr>时序图——账号注册</vt:lpstr>
      <vt:lpstr>时序图——找回密码</vt:lpstr>
      <vt:lpstr>时序图——主播关联主播网店</vt:lpstr>
      <vt:lpstr>时序图——主播设置房管</vt:lpstr>
      <vt:lpstr>时序图——回放</vt:lpstr>
      <vt:lpstr>系统状态分析</vt:lpstr>
      <vt:lpstr>Rabbitrr！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2020-10-24T07:36:14Z</dcterms:created>
  <dcterms:modified xsi:type="dcterms:W3CDTF">2020-10-24T09:37:11Z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